
<file path=[Content_Types].xml><?xml version="1.0" encoding="utf-8"?>
<Types xmlns="http://schemas.openxmlformats.org/package/2006/content-types">
  <Default Extension="jpeg" ContentType="image/jpeg"/>
  <Default Extension="JPG" ContentType="image/jpeg"/>
  <Default Extension="mid" ContentType="audio/mid"/>
  <Default Extension="mp3" ContentType="audio/m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2" r:id="rId4"/>
    <p:sldId id="263" r:id="rId5"/>
    <p:sldId id="264" r:id="rId6"/>
    <p:sldId id="259" r:id="rId7"/>
    <p:sldId id="265" r:id="rId8"/>
    <p:sldId id="266" r:id="rId9"/>
    <p:sldId id="267" r:id="rId10"/>
    <p:sldId id="268" r:id="rId11"/>
    <p:sldId id="269" r:id="rId12"/>
    <p:sldId id="270" r:id="rId13"/>
    <p:sldId id="271" r:id="rId14"/>
    <p:sldId id="273" r:id="rId15"/>
    <p:sldId id="272" r:id="rId16"/>
    <p:sldId id="274" r:id="rId17"/>
    <p:sldId id="275" r:id="rId18"/>
    <p:sldId id="276" r:id="rId1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showGuides="1">
      <p:cViewPr varScale="1">
        <p:scale>
          <a:sx n="110" d="100"/>
          <a:sy n="110" d="100"/>
        </p:scale>
        <p:origin x="37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81BEB9-1125-4A50-8222-61DE0F6523BD}"/>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29AAD3CE-2844-485B-8CFA-2B7FDD9C3D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11F29BC-DEAF-4539-8153-A4FB26DF413E}"/>
              </a:ext>
            </a:extLst>
          </p:cNvPr>
          <p:cNvSpPr>
            <a:spLocks noGrp="1"/>
          </p:cNvSpPr>
          <p:nvPr>
            <p:ph type="dt" sz="half" idx="10"/>
          </p:nvPr>
        </p:nvSpPr>
        <p:spPr/>
        <p:txBody>
          <a:bodyPr/>
          <a:lstStyle/>
          <a:p>
            <a:fld id="{79F62952-13F3-4ED1-BA3A-88106E192769}" type="datetimeFigureOut">
              <a:rPr lang="de-DE" smtClean="0"/>
              <a:t>05.05.2020</a:t>
            </a:fld>
            <a:endParaRPr lang="de-DE"/>
          </a:p>
        </p:txBody>
      </p:sp>
      <p:sp>
        <p:nvSpPr>
          <p:cNvPr id="5" name="Fußzeilenplatzhalter 4">
            <a:extLst>
              <a:ext uri="{FF2B5EF4-FFF2-40B4-BE49-F238E27FC236}">
                <a16:creationId xmlns:a16="http://schemas.microsoft.com/office/drawing/2014/main" id="{62D464EC-2D4C-41FF-86CC-3765E9F28BE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B46D312-3EFB-4B42-8E3F-3EA50E362353}"/>
              </a:ext>
            </a:extLst>
          </p:cNvPr>
          <p:cNvSpPr>
            <a:spLocks noGrp="1"/>
          </p:cNvSpPr>
          <p:nvPr>
            <p:ph type="sldNum" sz="quarter" idx="12"/>
          </p:nvPr>
        </p:nvSpPr>
        <p:spPr/>
        <p:txBody>
          <a:bodyPr/>
          <a:lstStyle/>
          <a:p>
            <a:fld id="{E831666F-B6DA-415B-A51C-DE55CA1D82AE}" type="slidenum">
              <a:rPr lang="de-DE" smtClean="0"/>
              <a:t>‹Nr.›</a:t>
            </a:fld>
            <a:endParaRPr lang="de-DE"/>
          </a:p>
        </p:txBody>
      </p:sp>
    </p:spTree>
    <p:extLst>
      <p:ext uri="{BB962C8B-B14F-4D97-AF65-F5344CB8AC3E}">
        <p14:creationId xmlns:p14="http://schemas.microsoft.com/office/powerpoint/2010/main" val="61916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768C0C-7C53-45A5-927A-DFB5A0DE282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D3010FF7-19D5-434F-AFA9-19BDB72176F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8761144-2111-447F-A26B-A50E8193A0EE}"/>
              </a:ext>
            </a:extLst>
          </p:cNvPr>
          <p:cNvSpPr>
            <a:spLocks noGrp="1"/>
          </p:cNvSpPr>
          <p:nvPr>
            <p:ph type="dt" sz="half" idx="10"/>
          </p:nvPr>
        </p:nvSpPr>
        <p:spPr/>
        <p:txBody>
          <a:bodyPr/>
          <a:lstStyle/>
          <a:p>
            <a:fld id="{79F62952-13F3-4ED1-BA3A-88106E192769}" type="datetimeFigureOut">
              <a:rPr lang="de-DE" smtClean="0"/>
              <a:t>05.05.2020</a:t>
            </a:fld>
            <a:endParaRPr lang="de-DE"/>
          </a:p>
        </p:txBody>
      </p:sp>
      <p:sp>
        <p:nvSpPr>
          <p:cNvPr id="5" name="Fußzeilenplatzhalter 4">
            <a:extLst>
              <a:ext uri="{FF2B5EF4-FFF2-40B4-BE49-F238E27FC236}">
                <a16:creationId xmlns:a16="http://schemas.microsoft.com/office/drawing/2014/main" id="{D28DBB1C-E525-439F-84B5-03F7D55D5B1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37D41B2-BD27-4A24-AD49-B0E6B943812B}"/>
              </a:ext>
            </a:extLst>
          </p:cNvPr>
          <p:cNvSpPr>
            <a:spLocks noGrp="1"/>
          </p:cNvSpPr>
          <p:nvPr>
            <p:ph type="sldNum" sz="quarter" idx="12"/>
          </p:nvPr>
        </p:nvSpPr>
        <p:spPr/>
        <p:txBody>
          <a:bodyPr/>
          <a:lstStyle/>
          <a:p>
            <a:fld id="{E831666F-B6DA-415B-A51C-DE55CA1D82AE}" type="slidenum">
              <a:rPr lang="de-DE" smtClean="0"/>
              <a:t>‹Nr.›</a:t>
            </a:fld>
            <a:endParaRPr lang="de-DE"/>
          </a:p>
        </p:txBody>
      </p:sp>
    </p:spTree>
    <p:extLst>
      <p:ext uri="{BB962C8B-B14F-4D97-AF65-F5344CB8AC3E}">
        <p14:creationId xmlns:p14="http://schemas.microsoft.com/office/powerpoint/2010/main" val="491822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2F62B68-25EB-4D94-810A-5557B779852F}"/>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ED1F41B5-456A-4591-9FCB-AFA48F0DEB57}"/>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07CA82F-0EBE-47E4-A897-D205AE80DF40}"/>
              </a:ext>
            </a:extLst>
          </p:cNvPr>
          <p:cNvSpPr>
            <a:spLocks noGrp="1"/>
          </p:cNvSpPr>
          <p:nvPr>
            <p:ph type="dt" sz="half" idx="10"/>
          </p:nvPr>
        </p:nvSpPr>
        <p:spPr/>
        <p:txBody>
          <a:bodyPr/>
          <a:lstStyle/>
          <a:p>
            <a:fld id="{79F62952-13F3-4ED1-BA3A-88106E192769}" type="datetimeFigureOut">
              <a:rPr lang="de-DE" smtClean="0"/>
              <a:t>05.05.2020</a:t>
            </a:fld>
            <a:endParaRPr lang="de-DE"/>
          </a:p>
        </p:txBody>
      </p:sp>
      <p:sp>
        <p:nvSpPr>
          <p:cNvPr id="5" name="Fußzeilenplatzhalter 4">
            <a:extLst>
              <a:ext uri="{FF2B5EF4-FFF2-40B4-BE49-F238E27FC236}">
                <a16:creationId xmlns:a16="http://schemas.microsoft.com/office/drawing/2014/main" id="{A951F6CA-C3D1-4E7F-A5B1-62C068BD47F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3EB964B-3956-4821-A77A-A4CFDD957445}"/>
              </a:ext>
            </a:extLst>
          </p:cNvPr>
          <p:cNvSpPr>
            <a:spLocks noGrp="1"/>
          </p:cNvSpPr>
          <p:nvPr>
            <p:ph type="sldNum" sz="quarter" idx="12"/>
          </p:nvPr>
        </p:nvSpPr>
        <p:spPr/>
        <p:txBody>
          <a:bodyPr/>
          <a:lstStyle/>
          <a:p>
            <a:fld id="{E831666F-B6DA-415B-A51C-DE55CA1D82AE}" type="slidenum">
              <a:rPr lang="de-DE" smtClean="0"/>
              <a:t>‹Nr.›</a:t>
            </a:fld>
            <a:endParaRPr lang="de-DE"/>
          </a:p>
        </p:txBody>
      </p:sp>
    </p:spTree>
    <p:extLst>
      <p:ext uri="{BB962C8B-B14F-4D97-AF65-F5344CB8AC3E}">
        <p14:creationId xmlns:p14="http://schemas.microsoft.com/office/powerpoint/2010/main" val="1648731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A95018-CE98-4845-8D3B-D6D7F687B7F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53A955A-AB99-4F2B-B7E7-57E7E0F59A0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FA40958-16DC-4A0C-AC74-7D2FB3B1070E}"/>
              </a:ext>
            </a:extLst>
          </p:cNvPr>
          <p:cNvSpPr>
            <a:spLocks noGrp="1"/>
          </p:cNvSpPr>
          <p:nvPr>
            <p:ph type="dt" sz="half" idx="10"/>
          </p:nvPr>
        </p:nvSpPr>
        <p:spPr/>
        <p:txBody>
          <a:bodyPr/>
          <a:lstStyle/>
          <a:p>
            <a:fld id="{79F62952-13F3-4ED1-BA3A-88106E192769}" type="datetimeFigureOut">
              <a:rPr lang="de-DE" smtClean="0"/>
              <a:t>05.05.2020</a:t>
            </a:fld>
            <a:endParaRPr lang="de-DE"/>
          </a:p>
        </p:txBody>
      </p:sp>
      <p:sp>
        <p:nvSpPr>
          <p:cNvPr id="5" name="Fußzeilenplatzhalter 4">
            <a:extLst>
              <a:ext uri="{FF2B5EF4-FFF2-40B4-BE49-F238E27FC236}">
                <a16:creationId xmlns:a16="http://schemas.microsoft.com/office/drawing/2014/main" id="{055A32EC-08E5-40A4-862F-FDD89576206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038EB83-1C42-49BE-9657-70D7E084113A}"/>
              </a:ext>
            </a:extLst>
          </p:cNvPr>
          <p:cNvSpPr>
            <a:spLocks noGrp="1"/>
          </p:cNvSpPr>
          <p:nvPr>
            <p:ph type="sldNum" sz="quarter" idx="12"/>
          </p:nvPr>
        </p:nvSpPr>
        <p:spPr/>
        <p:txBody>
          <a:bodyPr/>
          <a:lstStyle/>
          <a:p>
            <a:fld id="{E831666F-B6DA-415B-A51C-DE55CA1D82AE}" type="slidenum">
              <a:rPr lang="de-DE" smtClean="0"/>
              <a:t>‹Nr.›</a:t>
            </a:fld>
            <a:endParaRPr lang="de-DE"/>
          </a:p>
        </p:txBody>
      </p:sp>
    </p:spTree>
    <p:extLst>
      <p:ext uri="{BB962C8B-B14F-4D97-AF65-F5344CB8AC3E}">
        <p14:creationId xmlns:p14="http://schemas.microsoft.com/office/powerpoint/2010/main" val="1873652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45F822-A7EF-4C86-B71A-6416593CDBAE}"/>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2B25A66C-62C8-4EE2-B8EA-8499B35FD6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25436FEE-13B6-48D4-A388-C44D809C17AC}"/>
              </a:ext>
            </a:extLst>
          </p:cNvPr>
          <p:cNvSpPr>
            <a:spLocks noGrp="1"/>
          </p:cNvSpPr>
          <p:nvPr>
            <p:ph type="dt" sz="half" idx="10"/>
          </p:nvPr>
        </p:nvSpPr>
        <p:spPr/>
        <p:txBody>
          <a:bodyPr/>
          <a:lstStyle/>
          <a:p>
            <a:fld id="{79F62952-13F3-4ED1-BA3A-88106E192769}" type="datetimeFigureOut">
              <a:rPr lang="de-DE" smtClean="0"/>
              <a:t>05.05.2020</a:t>
            </a:fld>
            <a:endParaRPr lang="de-DE"/>
          </a:p>
        </p:txBody>
      </p:sp>
      <p:sp>
        <p:nvSpPr>
          <p:cNvPr id="5" name="Fußzeilenplatzhalter 4">
            <a:extLst>
              <a:ext uri="{FF2B5EF4-FFF2-40B4-BE49-F238E27FC236}">
                <a16:creationId xmlns:a16="http://schemas.microsoft.com/office/drawing/2014/main" id="{64273B01-5CA2-42D6-8756-019C4D92052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55408B8-4CEB-4C8F-BF31-F39F42A91938}"/>
              </a:ext>
            </a:extLst>
          </p:cNvPr>
          <p:cNvSpPr>
            <a:spLocks noGrp="1"/>
          </p:cNvSpPr>
          <p:nvPr>
            <p:ph type="sldNum" sz="quarter" idx="12"/>
          </p:nvPr>
        </p:nvSpPr>
        <p:spPr/>
        <p:txBody>
          <a:bodyPr/>
          <a:lstStyle/>
          <a:p>
            <a:fld id="{E831666F-B6DA-415B-A51C-DE55CA1D82AE}" type="slidenum">
              <a:rPr lang="de-DE" smtClean="0"/>
              <a:t>‹Nr.›</a:t>
            </a:fld>
            <a:endParaRPr lang="de-DE"/>
          </a:p>
        </p:txBody>
      </p:sp>
    </p:spTree>
    <p:extLst>
      <p:ext uri="{BB962C8B-B14F-4D97-AF65-F5344CB8AC3E}">
        <p14:creationId xmlns:p14="http://schemas.microsoft.com/office/powerpoint/2010/main" val="2520768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ADD772-3CBE-494A-BD92-8B95273C686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71D2931-153D-4B4B-9893-1C47EB39C08D}"/>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935B4C9-8FC9-4ACE-9AB5-AAEFD686835D}"/>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C93D3BB-51F1-46FB-BD1E-4AE904D93C73}"/>
              </a:ext>
            </a:extLst>
          </p:cNvPr>
          <p:cNvSpPr>
            <a:spLocks noGrp="1"/>
          </p:cNvSpPr>
          <p:nvPr>
            <p:ph type="dt" sz="half" idx="10"/>
          </p:nvPr>
        </p:nvSpPr>
        <p:spPr/>
        <p:txBody>
          <a:bodyPr/>
          <a:lstStyle/>
          <a:p>
            <a:fld id="{79F62952-13F3-4ED1-BA3A-88106E192769}" type="datetimeFigureOut">
              <a:rPr lang="de-DE" smtClean="0"/>
              <a:t>05.05.2020</a:t>
            </a:fld>
            <a:endParaRPr lang="de-DE"/>
          </a:p>
        </p:txBody>
      </p:sp>
      <p:sp>
        <p:nvSpPr>
          <p:cNvPr id="6" name="Fußzeilenplatzhalter 5">
            <a:extLst>
              <a:ext uri="{FF2B5EF4-FFF2-40B4-BE49-F238E27FC236}">
                <a16:creationId xmlns:a16="http://schemas.microsoft.com/office/drawing/2014/main" id="{802BCD14-DFA5-4F17-94F5-33E536DFB61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3A444DD-B5C5-496E-A0D2-1744673B6779}"/>
              </a:ext>
            </a:extLst>
          </p:cNvPr>
          <p:cNvSpPr>
            <a:spLocks noGrp="1"/>
          </p:cNvSpPr>
          <p:nvPr>
            <p:ph type="sldNum" sz="quarter" idx="12"/>
          </p:nvPr>
        </p:nvSpPr>
        <p:spPr/>
        <p:txBody>
          <a:bodyPr/>
          <a:lstStyle/>
          <a:p>
            <a:fld id="{E831666F-B6DA-415B-A51C-DE55CA1D82AE}" type="slidenum">
              <a:rPr lang="de-DE" smtClean="0"/>
              <a:t>‹Nr.›</a:t>
            </a:fld>
            <a:endParaRPr lang="de-DE"/>
          </a:p>
        </p:txBody>
      </p:sp>
    </p:spTree>
    <p:extLst>
      <p:ext uri="{BB962C8B-B14F-4D97-AF65-F5344CB8AC3E}">
        <p14:creationId xmlns:p14="http://schemas.microsoft.com/office/powerpoint/2010/main" val="912656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507E00-0B18-4E25-9F1F-4B0F1B0EEFFD}"/>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396CAAC-FBC0-476F-B6F7-34756ED67C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6C5CB44-7A0E-41D0-9AE1-C20E45F741B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E40A474B-01C9-4ACC-982C-F234394EFF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388D628-E63C-4207-84CF-D358C5046D9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6ADD44C-53DC-4875-BED2-F837687442CC}"/>
              </a:ext>
            </a:extLst>
          </p:cNvPr>
          <p:cNvSpPr>
            <a:spLocks noGrp="1"/>
          </p:cNvSpPr>
          <p:nvPr>
            <p:ph type="dt" sz="half" idx="10"/>
          </p:nvPr>
        </p:nvSpPr>
        <p:spPr/>
        <p:txBody>
          <a:bodyPr/>
          <a:lstStyle/>
          <a:p>
            <a:fld id="{79F62952-13F3-4ED1-BA3A-88106E192769}" type="datetimeFigureOut">
              <a:rPr lang="de-DE" smtClean="0"/>
              <a:t>05.05.2020</a:t>
            </a:fld>
            <a:endParaRPr lang="de-DE"/>
          </a:p>
        </p:txBody>
      </p:sp>
      <p:sp>
        <p:nvSpPr>
          <p:cNvPr id="8" name="Fußzeilenplatzhalter 7">
            <a:extLst>
              <a:ext uri="{FF2B5EF4-FFF2-40B4-BE49-F238E27FC236}">
                <a16:creationId xmlns:a16="http://schemas.microsoft.com/office/drawing/2014/main" id="{BCC2FB55-9FC9-4680-A5E2-630366443482}"/>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61164B84-BC05-47BD-8D29-0F41FCD06440}"/>
              </a:ext>
            </a:extLst>
          </p:cNvPr>
          <p:cNvSpPr>
            <a:spLocks noGrp="1"/>
          </p:cNvSpPr>
          <p:nvPr>
            <p:ph type="sldNum" sz="quarter" idx="12"/>
          </p:nvPr>
        </p:nvSpPr>
        <p:spPr/>
        <p:txBody>
          <a:bodyPr/>
          <a:lstStyle/>
          <a:p>
            <a:fld id="{E831666F-B6DA-415B-A51C-DE55CA1D82AE}" type="slidenum">
              <a:rPr lang="de-DE" smtClean="0"/>
              <a:t>‹Nr.›</a:t>
            </a:fld>
            <a:endParaRPr lang="de-DE"/>
          </a:p>
        </p:txBody>
      </p:sp>
    </p:spTree>
    <p:extLst>
      <p:ext uri="{BB962C8B-B14F-4D97-AF65-F5344CB8AC3E}">
        <p14:creationId xmlns:p14="http://schemas.microsoft.com/office/powerpoint/2010/main" val="311418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B72572-B002-497A-A721-D4F0552C76E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1ADA793-6AE7-4AC9-8AD8-030BFBEFA7F3}"/>
              </a:ext>
            </a:extLst>
          </p:cNvPr>
          <p:cNvSpPr>
            <a:spLocks noGrp="1"/>
          </p:cNvSpPr>
          <p:nvPr>
            <p:ph type="dt" sz="half" idx="10"/>
          </p:nvPr>
        </p:nvSpPr>
        <p:spPr/>
        <p:txBody>
          <a:bodyPr/>
          <a:lstStyle/>
          <a:p>
            <a:fld id="{79F62952-13F3-4ED1-BA3A-88106E192769}" type="datetimeFigureOut">
              <a:rPr lang="de-DE" smtClean="0"/>
              <a:t>05.05.2020</a:t>
            </a:fld>
            <a:endParaRPr lang="de-DE"/>
          </a:p>
        </p:txBody>
      </p:sp>
      <p:sp>
        <p:nvSpPr>
          <p:cNvPr id="4" name="Fußzeilenplatzhalter 3">
            <a:extLst>
              <a:ext uri="{FF2B5EF4-FFF2-40B4-BE49-F238E27FC236}">
                <a16:creationId xmlns:a16="http://schemas.microsoft.com/office/drawing/2014/main" id="{17218419-525C-435D-BE25-D72582410594}"/>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8CD42324-90B3-4E90-8F67-B997E41123FC}"/>
              </a:ext>
            </a:extLst>
          </p:cNvPr>
          <p:cNvSpPr>
            <a:spLocks noGrp="1"/>
          </p:cNvSpPr>
          <p:nvPr>
            <p:ph type="sldNum" sz="quarter" idx="12"/>
          </p:nvPr>
        </p:nvSpPr>
        <p:spPr/>
        <p:txBody>
          <a:bodyPr/>
          <a:lstStyle/>
          <a:p>
            <a:fld id="{E831666F-B6DA-415B-A51C-DE55CA1D82AE}" type="slidenum">
              <a:rPr lang="de-DE" smtClean="0"/>
              <a:t>‹Nr.›</a:t>
            </a:fld>
            <a:endParaRPr lang="de-DE"/>
          </a:p>
        </p:txBody>
      </p:sp>
    </p:spTree>
    <p:extLst>
      <p:ext uri="{BB962C8B-B14F-4D97-AF65-F5344CB8AC3E}">
        <p14:creationId xmlns:p14="http://schemas.microsoft.com/office/powerpoint/2010/main" val="2139878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4D1A1BD-042D-417F-A01F-1A9575E8E627}"/>
              </a:ext>
            </a:extLst>
          </p:cNvPr>
          <p:cNvSpPr>
            <a:spLocks noGrp="1"/>
          </p:cNvSpPr>
          <p:nvPr>
            <p:ph type="dt" sz="half" idx="10"/>
          </p:nvPr>
        </p:nvSpPr>
        <p:spPr/>
        <p:txBody>
          <a:bodyPr/>
          <a:lstStyle/>
          <a:p>
            <a:fld id="{79F62952-13F3-4ED1-BA3A-88106E192769}" type="datetimeFigureOut">
              <a:rPr lang="de-DE" smtClean="0"/>
              <a:t>05.05.2020</a:t>
            </a:fld>
            <a:endParaRPr lang="de-DE"/>
          </a:p>
        </p:txBody>
      </p:sp>
      <p:sp>
        <p:nvSpPr>
          <p:cNvPr id="3" name="Fußzeilenplatzhalter 2">
            <a:extLst>
              <a:ext uri="{FF2B5EF4-FFF2-40B4-BE49-F238E27FC236}">
                <a16:creationId xmlns:a16="http://schemas.microsoft.com/office/drawing/2014/main" id="{A251C73A-4983-4B6A-8AE9-C8D5A0ADB2CA}"/>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5CB5F3F-1F4B-43A2-970C-62EB8D01F9D8}"/>
              </a:ext>
            </a:extLst>
          </p:cNvPr>
          <p:cNvSpPr>
            <a:spLocks noGrp="1"/>
          </p:cNvSpPr>
          <p:nvPr>
            <p:ph type="sldNum" sz="quarter" idx="12"/>
          </p:nvPr>
        </p:nvSpPr>
        <p:spPr/>
        <p:txBody>
          <a:bodyPr/>
          <a:lstStyle/>
          <a:p>
            <a:fld id="{E831666F-B6DA-415B-A51C-DE55CA1D82AE}" type="slidenum">
              <a:rPr lang="de-DE" smtClean="0"/>
              <a:t>‹Nr.›</a:t>
            </a:fld>
            <a:endParaRPr lang="de-DE"/>
          </a:p>
        </p:txBody>
      </p:sp>
    </p:spTree>
    <p:extLst>
      <p:ext uri="{BB962C8B-B14F-4D97-AF65-F5344CB8AC3E}">
        <p14:creationId xmlns:p14="http://schemas.microsoft.com/office/powerpoint/2010/main" val="3681350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8B7F24-2DF1-40F4-A76D-4CCC65BB404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CC6D6EAF-546F-4E29-BBE5-8168787F18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8FB3D1BF-4DF2-4C16-B3A7-EE4B62E170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DCCDD57-8DC0-4B2F-A76B-0EF3CB0F7BC8}"/>
              </a:ext>
            </a:extLst>
          </p:cNvPr>
          <p:cNvSpPr>
            <a:spLocks noGrp="1"/>
          </p:cNvSpPr>
          <p:nvPr>
            <p:ph type="dt" sz="half" idx="10"/>
          </p:nvPr>
        </p:nvSpPr>
        <p:spPr/>
        <p:txBody>
          <a:bodyPr/>
          <a:lstStyle/>
          <a:p>
            <a:fld id="{79F62952-13F3-4ED1-BA3A-88106E192769}" type="datetimeFigureOut">
              <a:rPr lang="de-DE" smtClean="0"/>
              <a:t>05.05.2020</a:t>
            </a:fld>
            <a:endParaRPr lang="de-DE"/>
          </a:p>
        </p:txBody>
      </p:sp>
      <p:sp>
        <p:nvSpPr>
          <p:cNvPr id="6" name="Fußzeilenplatzhalter 5">
            <a:extLst>
              <a:ext uri="{FF2B5EF4-FFF2-40B4-BE49-F238E27FC236}">
                <a16:creationId xmlns:a16="http://schemas.microsoft.com/office/drawing/2014/main" id="{394EC676-CE42-4050-A9F7-1332E25CFCA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E96ED8C-556A-4E34-91EB-ECCF77F490E3}"/>
              </a:ext>
            </a:extLst>
          </p:cNvPr>
          <p:cNvSpPr>
            <a:spLocks noGrp="1"/>
          </p:cNvSpPr>
          <p:nvPr>
            <p:ph type="sldNum" sz="quarter" idx="12"/>
          </p:nvPr>
        </p:nvSpPr>
        <p:spPr/>
        <p:txBody>
          <a:bodyPr/>
          <a:lstStyle/>
          <a:p>
            <a:fld id="{E831666F-B6DA-415B-A51C-DE55CA1D82AE}" type="slidenum">
              <a:rPr lang="de-DE" smtClean="0"/>
              <a:t>‹Nr.›</a:t>
            </a:fld>
            <a:endParaRPr lang="de-DE"/>
          </a:p>
        </p:txBody>
      </p:sp>
    </p:spTree>
    <p:extLst>
      <p:ext uri="{BB962C8B-B14F-4D97-AF65-F5344CB8AC3E}">
        <p14:creationId xmlns:p14="http://schemas.microsoft.com/office/powerpoint/2010/main" val="3735139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68A242-AD41-4300-B7BF-D87BC7BB480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E2B84361-13E8-49E7-8D7C-39D87D0860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03588E2-F95F-4EF2-8BFF-77E75050EA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C1D5B4D-96AA-4A5D-AEED-0C3950062666}"/>
              </a:ext>
            </a:extLst>
          </p:cNvPr>
          <p:cNvSpPr>
            <a:spLocks noGrp="1"/>
          </p:cNvSpPr>
          <p:nvPr>
            <p:ph type="dt" sz="half" idx="10"/>
          </p:nvPr>
        </p:nvSpPr>
        <p:spPr/>
        <p:txBody>
          <a:bodyPr/>
          <a:lstStyle/>
          <a:p>
            <a:fld id="{79F62952-13F3-4ED1-BA3A-88106E192769}" type="datetimeFigureOut">
              <a:rPr lang="de-DE" smtClean="0"/>
              <a:t>05.05.2020</a:t>
            </a:fld>
            <a:endParaRPr lang="de-DE"/>
          </a:p>
        </p:txBody>
      </p:sp>
      <p:sp>
        <p:nvSpPr>
          <p:cNvPr id="6" name="Fußzeilenplatzhalter 5">
            <a:extLst>
              <a:ext uri="{FF2B5EF4-FFF2-40B4-BE49-F238E27FC236}">
                <a16:creationId xmlns:a16="http://schemas.microsoft.com/office/drawing/2014/main" id="{77BC4317-A271-4749-AB33-D0BD5F3D621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3FEBDAC-4DBB-4C21-B49F-D6C27D20CF42}"/>
              </a:ext>
            </a:extLst>
          </p:cNvPr>
          <p:cNvSpPr>
            <a:spLocks noGrp="1"/>
          </p:cNvSpPr>
          <p:nvPr>
            <p:ph type="sldNum" sz="quarter" idx="12"/>
          </p:nvPr>
        </p:nvSpPr>
        <p:spPr/>
        <p:txBody>
          <a:bodyPr/>
          <a:lstStyle/>
          <a:p>
            <a:fld id="{E831666F-B6DA-415B-A51C-DE55CA1D82AE}" type="slidenum">
              <a:rPr lang="de-DE" smtClean="0"/>
              <a:t>‹Nr.›</a:t>
            </a:fld>
            <a:endParaRPr lang="de-DE"/>
          </a:p>
        </p:txBody>
      </p:sp>
    </p:spTree>
    <p:extLst>
      <p:ext uri="{BB962C8B-B14F-4D97-AF65-F5344CB8AC3E}">
        <p14:creationId xmlns:p14="http://schemas.microsoft.com/office/powerpoint/2010/main" val="353623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6B6CD78-CF0F-4846-9811-E204FF4406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029CF8D-C775-439C-A9C6-7B254C5DA4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E4F4A01-1976-422F-B140-9456AE48EA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F62952-13F3-4ED1-BA3A-88106E192769}" type="datetimeFigureOut">
              <a:rPr lang="de-DE" smtClean="0"/>
              <a:t>05.05.2020</a:t>
            </a:fld>
            <a:endParaRPr lang="de-DE"/>
          </a:p>
        </p:txBody>
      </p:sp>
      <p:sp>
        <p:nvSpPr>
          <p:cNvPr id="5" name="Fußzeilenplatzhalter 4">
            <a:extLst>
              <a:ext uri="{FF2B5EF4-FFF2-40B4-BE49-F238E27FC236}">
                <a16:creationId xmlns:a16="http://schemas.microsoft.com/office/drawing/2014/main" id="{02653693-5889-4247-BF59-4604C3759B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9AD28A6C-7970-41F3-A3F3-A012DFB6D8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1666F-B6DA-415B-A51C-DE55CA1D82AE}" type="slidenum">
              <a:rPr lang="de-DE" smtClean="0"/>
              <a:t>‹Nr.›</a:t>
            </a:fld>
            <a:endParaRPr lang="de-DE"/>
          </a:p>
        </p:txBody>
      </p:sp>
    </p:spTree>
    <p:extLst>
      <p:ext uri="{BB962C8B-B14F-4D97-AF65-F5344CB8AC3E}">
        <p14:creationId xmlns:p14="http://schemas.microsoft.com/office/powerpoint/2010/main" val="3099932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media" Target="../media/media13.mp3"/><Relationship Id="rId13" Type="http://schemas.openxmlformats.org/officeDocument/2006/relationships/image" Target="../media/image4.png"/><Relationship Id="rId3" Type="http://schemas.microsoft.com/office/2007/relationships/media" Target="../media/media8.mp3"/><Relationship Id="rId7" Type="http://schemas.microsoft.com/office/2007/relationships/media" Target="../media/media12.mp3"/><Relationship Id="rId12" Type="http://schemas.openxmlformats.org/officeDocument/2006/relationships/image" Target="../media/image7.jpg"/><Relationship Id="rId2" Type="http://schemas.microsoft.com/office/2007/relationships/media" Target="../media/media7.mp3"/><Relationship Id="rId1" Type="http://schemas.openxmlformats.org/officeDocument/2006/relationships/audio" Target="NULL" TargetMode="External"/><Relationship Id="rId6" Type="http://schemas.microsoft.com/office/2007/relationships/media" Target="../media/media11.mp3"/><Relationship Id="rId11" Type="http://schemas.openxmlformats.org/officeDocument/2006/relationships/image" Target="../media/image6.jpg"/><Relationship Id="rId5" Type="http://schemas.microsoft.com/office/2007/relationships/media" Target="../media/media10.mp3"/><Relationship Id="rId10" Type="http://schemas.openxmlformats.org/officeDocument/2006/relationships/slideLayout" Target="../slideLayouts/slideLayout7.xml"/><Relationship Id="rId4" Type="http://schemas.microsoft.com/office/2007/relationships/media" Target="../media/media9.mp3"/><Relationship Id="rId9" Type="http://schemas.microsoft.com/office/2007/relationships/media" Target="../media/media14.mp3"/></Relationships>
</file>

<file path=ppt/slides/_rels/slide11.xml.rels><?xml version="1.0" encoding="UTF-8" standalone="yes"?>
<Relationships xmlns="http://schemas.openxmlformats.org/package/2006/relationships"><Relationship Id="rId8" Type="http://schemas.microsoft.com/office/2007/relationships/media" Target="../media/media13.mp3"/><Relationship Id="rId3" Type="http://schemas.microsoft.com/office/2007/relationships/media" Target="../media/media8.mp3"/><Relationship Id="rId7" Type="http://schemas.microsoft.com/office/2007/relationships/media" Target="../media/media12.mp3"/><Relationship Id="rId12" Type="http://schemas.openxmlformats.org/officeDocument/2006/relationships/image" Target="../media/image4.png"/><Relationship Id="rId2" Type="http://schemas.microsoft.com/office/2007/relationships/media" Target="../media/media7.mp3"/><Relationship Id="rId1" Type="http://schemas.openxmlformats.org/officeDocument/2006/relationships/audio" Target="NULL" TargetMode="External"/><Relationship Id="rId6" Type="http://schemas.microsoft.com/office/2007/relationships/media" Target="../media/media11.mp3"/><Relationship Id="rId11" Type="http://schemas.openxmlformats.org/officeDocument/2006/relationships/image" Target="../media/image6.jpg"/><Relationship Id="rId5" Type="http://schemas.microsoft.com/office/2007/relationships/media" Target="../media/media10.mp3"/><Relationship Id="rId10" Type="http://schemas.openxmlformats.org/officeDocument/2006/relationships/slideLayout" Target="../slideLayouts/slideLayout7.xml"/><Relationship Id="rId4" Type="http://schemas.microsoft.com/office/2007/relationships/media" Target="../media/media9.mp3"/><Relationship Id="rId9" Type="http://schemas.microsoft.com/office/2007/relationships/media" Target="../media/media14.mp3"/></Relationships>
</file>

<file path=ppt/slides/_rels/slide12.xml.rels><?xml version="1.0" encoding="UTF-8" standalone="yes"?>
<Relationships xmlns="http://schemas.openxmlformats.org/package/2006/relationships"><Relationship Id="rId8" Type="http://schemas.microsoft.com/office/2007/relationships/media" Target="../media/media13.mp3"/><Relationship Id="rId3" Type="http://schemas.microsoft.com/office/2007/relationships/media" Target="../media/media8.mp3"/><Relationship Id="rId7" Type="http://schemas.microsoft.com/office/2007/relationships/media" Target="../media/media12.mp3"/><Relationship Id="rId12" Type="http://schemas.openxmlformats.org/officeDocument/2006/relationships/image" Target="../media/image4.png"/><Relationship Id="rId2" Type="http://schemas.microsoft.com/office/2007/relationships/media" Target="../media/media7.mp3"/><Relationship Id="rId1" Type="http://schemas.openxmlformats.org/officeDocument/2006/relationships/audio" Target="NULL" TargetMode="External"/><Relationship Id="rId6" Type="http://schemas.microsoft.com/office/2007/relationships/media" Target="../media/media11.mp3"/><Relationship Id="rId11" Type="http://schemas.openxmlformats.org/officeDocument/2006/relationships/image" Target="../media/image8.jpg"/><Relationship Id="rId5" Type="http://schemas.microsoft.com/office/2007/relationships/media" Target="../media/media10.mp3"/><Relationship Id="rId10" Type="http://schemas.openxmlformats.org/officeDocument/2006/relationships/slideLayout" Target="../slideLayouts/slideLayout7.xml"/><Relationship Id="rId4" Type="http://schemas.microsoft.com/office/2007/relationships/media" Target="../media/media9.mp3"/><Relationship Id="rId9" Type="http://schemas.microsoft.com/office/2007/relationships/media" Target="../media/media14.mp3"/></Relationships>
</file>

<file path=ppt/slides/_rels/slide13.xml.rels><?xml version="1.0" encoding="UTF-8" standalone="yes"?>
<Relationships xmlns="http://schemas.openxmlformats.org/package/2006/relationships"><Relationship Id="rId8" Type="http://schemas.microsoft.com/office/2007/relationships/media" Target="../media/media13.mp3"/><Relationship Id="rId13" Type="http://schemas.openxmlformats.org/officeDocument/2006/relationships/image" Target="../media/image4.png"/><Relationship Id="rId3" Type="http://schemas.microsoft.com/office/2007/relationships/media" Target="../media/media8.mp3"/><Relationship Id="rId7" Type="http://schemas.microsoft.com/office/2007/relationships/media" Target="../media/media12.mp3"/><Relationship Id="rId12" Type="http://schemas.openxmlformats.org/officeDocument/2006/relationships/image" Target="../media/image8.jpg"/><Relationship Id="rId2" Type="http://schemas.microsoft.com/office/2007/relationships/media" Target="../media/media7.mp3"/><Relationship Id="rId1" Type="http://schemas.openxmlformats.org/officeDocument/2006/relationships/audio" Target="NULL" TargetMode="External"/><Relationship Id="rId6" Type="http://schemas.microsoft.com/office/2007/relationships/media" Target="../media/media11.mp3"/><Relationship Id="rId11" Type="http://schemas.openxmlformats.org/officeDocument/2006/relationships/image" Target="../media/image9.jpg"/><Relationship Id="rId5" Type="http://schemas.microsoft.com/office/2007/relationships/media" Target="../media/media10.mp3"/><Relationship Id="rId10" Type="http://schemas.openxmlformats.org/officeDocument/2006/relationships/slideLayout" Target="../slideLayouts/slideLayout7.xml"/><Relationship Id="rId4" Type="http://schemas.microsoft.com/office/2007/relationships/media" Target="../media/media9.mp3"/><Relationship Id="rId9" Type="http://schemas.microsoft.com/office/2007/relationships/media" Target="../media/media14.mp3"/></Relationships>
</file>

<file path=ppt/slides/_rels/slide14.xml.rels><?xml version="1.0" encoding="UTF-8" standalone="yes"?>
<Relationships xmlns="http://schemas.openxmlformats.org/package/2006/relationships"><Relationship Id="rId8" Type="http://schemas.microsoft.com/office/2007/relationships/media" Target="../media/media13.mp3"/><Relationship Id="rId3" Type="http://schemas.microsoft.com/office/2007/relationships/media" Target="../media/media8.mp3"/><Relationship Id="rId7" Type="http://schemas.microsoft.com/office/2007/relationships/media" Target="../media/media12.mp3"/><Relationship Id="rId12" Type="http://schemas.openxmlformats.org/officeDocument/2006/relationships/image" Target="../media/image4.png"/><Relationship Id="rId2" Type="http://schemas.microsoft.com/office/2007/relationships/media" Target="../media/media7.mp3"/><Relationship Id="rId1" Type="http://schemas.openxmlformats.org/officeDocument/2006/relationships/audio" Target="NULL" TargetMode="External"/><Relationship Id="rId6" Type="http://schemas.microsoft.com/office/2007/relationships/media" Target="../media/media11.mp3"/><Relationship Id="rId11" Type="http://schemas.openxmlformats.org/officeDocument/2006/relationships/image" Target="../media/image9.jpg"/><Relationship Id="rId5" Type="http://schemas.microsoft.com/office/2007/relationships/media" Target="../media/media10.mp3"/><Relationship Id="rId10" Type="http://schemas.openxmlformats.org/officeDocument/2006/relationships/slideLayout" Target="../slideLayouts/slideLayout7.xml"/><Relationship Id="rId4" Type="http://schemas.microsoft.com/office/2007/relationships/media" Target="../media/media9.mp3"/><Relationship Id="rId9" Type="http://schemas.microsoft.com/office/2007/relationships/media" Target="../media/media14.mp3"/></Relationships>
</file>

<file path=ppt/slides/_rels/slide15.xml.rels><?xml version="1.0" encoding="UTF-8" standalone="yes"?>
<Relationships xmlns="http://schemas.openxmlformats.org/package/2006/relationships"><Relationship Id="rId8" Type="http://schemas.microsoft.com/office/2007/relationships/media" Target="../media/media13.mp3"/><Relationship Id="rId13" Type="http://schemas.openxmlformats.org/officeDocument/2006/relationships/image" Target="../media/image4.png"/><Relationship Id="rId3" Type="http://schemas.microsoft.com/office/2007/relationships/media" Target="../media/media8.mp3"/><Relationship Id="rId7" Type="http://schemas.microsoft.com/office/2007/relationships/media" Target="../media/media12.mp3"/><Relationship Id="rId12" Type="http://schemas.openxmlformats.org/officeDocument/2006/relationships/image" Target="../media/image9.jpg"/><Relationship Id="rId2" Type="http://schemas.microsoft.com/office/2007/relationships/media" Target="../media/media7.mp3"/><Relationship Id="rId1" Type="http://schemas.openxmlformats.org/officeDocument/2006/relationships/audio" Target="NULL" TargetMode="External"/><Relationship Id="rId6" Type="http://schemas.microsoft.com/office/2007/relationships/media" Target="../media/media11.mp3"/><Relationship Id="rId11" Type="http://schemas.openxmlformats.org/officeDocument/2006/relationships/image" Target="../media/image10.jpg"/><Relationship Id="rId5" Type="http://schemas.microsoft.com/office/2007/relationships/media" Target="../media/media10.mp3"/><Relationship Id="rId10" Type="http://schemas.openxmlformats.org/officeDocument/2006/relationships/slideLayout" Target="../slideLayouts/slideLayout7.xml"/><Relationship Id="rId4" Type="http://schemas.microsoft.com/office/2007/relationships/media" Target="../media/media9.mp3"/><Relationship Id="rId9" Type="http://schemas.microsoft.com/office/2007/relationships/media" Target="../media/media14.mp3"/></Relationships>
</file>

<file path=ppt/slides/_rels/slide16.xml.rels><?xml version="1.0" encoding="UTF-8" standalone="yes"?>
<Relationships xmlns="http://schemas.openxmlformats.org/package/2006/relationships"><Relationship Id="rId8" Type="http://schemas.microsoft.com/office/2007/relationships/media" Target="../media/media13.mp3"/><Relationship Id="rId13" Type="http://schemas.openxmlformats.org/officeDocument/2006/relationships/image" Target="../media/image4.png"/><Relationship Id="rId3" Type="http://schemas.microsoft.com/office/2007/relationships/media" Target="../media/media8.mp3"/><Relationship Id="rId7" Type="http://schemas.microsoft.com/office/2007/relationships/media" Target="../media/media12.mp3"/><Relationship Id="rId12" Type="http://schemas.openxmlformats.org/officeDocument/2006/relationships/image" Target="../media/image11.jpg"/><Relationship Id="rId2" Type="http://schemas.microsoft.com/office/2007/relationships/media" Target="../media/media7.mp3"/><Relationship Id="rId1" Type="http://schemas.openxmlformats.org/officeDocument/2006/relationships/audio" Target="NULL" TargetMode="External"/><Relationship Id="rId6" Type="http://schemas.microsoft.com/office/2007/relationships/media" Target="../media/media11.mp3"/><Relationship Id="rId11" Type="http://schemas.openxmlformats.org/officeDocument/2006/relationships/image" Target="../media/image10.jpg"/><Relationship Id="rId5" Type="http://schemas.microsoft.com/office/2007/relationships/media" Target="../media/media10.mp3"/><Relationship Id="rId10" Type="http://schemas.openxmlformats.org/officeDocument/2006/relationships/slideLayout" Target="../slideLayouts/slideLayout7.xml"/><Relationship Id="rId4" Type="http://schemas.microsoft.com/office/2007/relationships/media" Target="../media/media9.mp3"/><Relationship Id="rId9" Type="http://schemas.microsoft.com/office/2007/relationships/media" Target="../media/media14.mp3"/></Relationships>
</file>

<file path=ppt/slides/_rels/slide17.xml.rels><?xml version="1.0" encoding="UTF-8" standalone="yes"?>
<Relationships xmlns="http://schemas.openxmlformats.org/package/2006/relationships"><Relationship Id="rId8" Type="http://schemas.microsoft.com/office/2007/relationships/media" Target="../media/media13.mp3"/><Relationship Id="rId3" Type="http://schemas.microsoft.com/office/2007/relationships/media" Target="../media/media8.mp3"/><Relationship Id="rId7" Type="http://schemas.microsoft.com/office/2007/relationships/media" Target="../media/media12.mp3"/><Relationship Id="rId12" Type="http://schemas.openxmlformats.org/officeDocument/2006/relationships/image" Target="../media/image4.png"/><Relationship Id="rId2" Type="http://schemas.microsoft.com/office/2007/relationships/media" Target="../media/media7.mp3"/><Relationship Id="rId1" Type="http://schemas.openxmlformats.org/officeDocument/2006/relationships/audio" Target="NULL" TargetMode="External"/><Relationship Id="rId6" Type="http://schemas.microsoft.com/office/2007/relationships/media" Target="../media/media11.mp3"/><Relationship Id="rId11" Type="http://schemas.openxmlformats.org/officeDocument/2006/relationships/image" Target="../media/image11.jpg"/><Relationship Id="rId5" Type="http://schemas.microsoft.com/office/2007/relationships/media" Target="../media/media10.mp3"/><Relationship Id="rId10" Type="http://schemas.openxmlformats.org/officeDocument/2006/relationships/slideLayout" Target="../slideLayouts/slideLayout7.xml"/><Relationship Id="rId4" Type="http://schemas.microsoft.com/office/2007/relationships/media" Target="../media/media9.mp3"/><Relationship Id="rId9" Type="http://schemas.microsoft.com/office/2007/relationships/media" Target="../media/media14.mp3"/></Relationships>
</file>

<file path=ppt/slides/_rels/slide18.xml.rels><?xml version="1.0" encoding="UTF-8" standalone="yes"?>
<Relationships xmlns="http://schemas.openxmlformats.org/package/2006/relationships"><Relationship Id="rId8" Type="http://schemas.openxmlformats.org/officeDocument/2006/relationships/audio" Target="../media/media10.mp3"/><Relationship Id="rId13" Type="http://schemas.microsoft.com/office/2007/relationships/media" Target="../media/media13.mp3"/><Relationship Id="rId18" Type="http://schemas.openxmlformats.org/officeDocument/2006/relationships/image" Target="../media/image4.png"/><Relationship Id="rId3" Type="http://schemas.microsoft.com/office/2007/relationships/media" Target="../media/media8.mp3"/><Relationship Id="rId7" Type="http://schemas.microsoft.com/office/2007/relationships/media" Target="../media/media10.mp3"/><Relationship Id="rId12" Type="http://schemas.openxmlformats.org/officeDocument/2006/relationships/audio" Target="../media/media12.mp3"/><Relationship Id="rId17" Type="http://schemas.openxmlformats.org/officeDocument/2006/relationships/slideLayout" Target="../slideLayouts/slideLayout7.xml"/><Relationship Id="rId2" Type="http://schemas.openxmlformats.org/officeDocument/2006/relationships/audio" Target="../media/media7.mp3"/><Relationship Id="rId16" Type="http://schemas.openxmlformats.org/officeDocument/2006/relationships/audio" Target="../media/media14.mp3"/><Relationship Id="rId1" Type="http://schemas.microsoft.com/office/2007/relationships/media" Target="../media/media7.mp3"/><Relationship Id="rId6" Type="http://schemas.openxmlformats.org/officeDocument/2006/relationships/audio" Target="../media/media9.mp3"/><Relationship Id="rId11" Type="http://schemas.microsoft.com/office/2007/relationships/media" Target="../media/media12.mp3"/><Relationship Id="rId5" Type="http://schemas.microsoft.com/office/2007/relationships/media" Target="../media/media9.mp3"/><Relationship Id="rId15" Type="http://schemas.microsoft.com/office/2007/relationships/media" Target="../media/media14.mp3"/><Relationship Id="rId10" Type="http://schemas.openxmlformats.org/officeDocument/2006/relationships/audio" Target="../media/media11.mp3"/><Relationship Id="rId4" Type="http://schemas.openxmlformats.org/officeDocument/2006/relationships/audio" Target="../media/media8.mp3"/><Relationship Id="rId9" Type="http://schemas.microsoft.com/office/2007/relationships/media" Target="../media/media11.mp3"/><Relationship Id="rId14" Type="http://schemas.openxmlformats.org/officeDocument/2006/relationships/audio" Target="../media/media13.mp3"/></Relationships>
</file>

<file path=ppt/slides/_rels/slide2.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eg"/><Relationship Id="rId5" Type="http://schemas.openxmlformats.org/officeDocument/2006/relationships/slideLayout" Target="../slideLayouts/slideLayout6.xml"/><Relationship Id="rId4" Type="http://schemas.openxmlformats.org/officeDocument/2006/relationships/audio" Target="../media/media2.mp3"/></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4.mid"/><Relationship Id="rId7" Type="http://schemas.openxmlformats.org/officeDocument/2006/relationships/image" Target="../media/image5.jpg"/><Relationship Id="rId2" Type="http://schemas.microsoft.com/office/2007/relationships/media" Target="../media/media3.mid"/><Relationship Id="rId1" Type="http://schemas.openxmlformats.org/officeDocument/2006/relationships/audio" Target="NULL" TargetMode="External"/><Relationship Id="rId6" Type="http://schemas.openxmlformats.org/officeDocument/2006/relationships/slideLayout" Target="../slideLayouts/slideLayout7.xml"/><Relationship Id="rId5" Type="http://schemas.microsoft.com/office/2007/relationships/media" Target="../media/media6.mid"/><Relationship Id="rId4" Type="http://schemas.microsoft.com/office/2007/relationships/media" Target="../media/media5.mid"/></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9D56C9-E9B9-41C7-BF57-95FCAF00EA4B}"/>
              </a:ext>
            </a:extLst>
          </p:cNvPr>
          <p:cNvSpPr>
            <a:spLocks noGrp="1"/>
          </p:cNvSpPr>
          <p:nvPr>
            <p:ph type="ctrTitle"/>
          </p:nvPr>
        </p:nvSpPr>
        <p:spPr>
          <a:xfrm>
            <a:off x="4638675" y="890478"/>
            <a:ext cx="7019925" cy="849312"/>
          </a:xfrm>
        </p:spPr>
        <p:txBody>
          <a:bodyPr>
            <a:normAutofit fontScale="90000"/>
          </a:bodyPr>
          <a:lstStyle/>
          <a:p>
            <a:r>
              <a:rPr lang="de-DE" dirty="0"/>
              <a:t>Berner Singstudenten</a:t>
            </a:r>
          </a:p>
        </p:txBody>
      </p:sp>
      <p:sp>
        <p:nvSpPr>
          <p:cNvPr id="3" name="Untertitel 2">
            <a:extLst>
              <a:ext uri="{FF2B5EF4-FFF2-40B4-BE49-F238E27FC236}">
                <a16:creationId xmlns:a16="http://schemas.microsoft.com/office/drawing/2014/main" id="{5227C8AA-468E-4900-A568-60F009CD3DD9}"/>
              </a:ext>
            </a:extLst>
          </p:cNvPr>
          <p:cNvSpPr>
            <a:spLocks noGrp="1"/>
          </p:cNvSpPr>
          <p:nvPr>
            <p:ph type="subTitle" idx="1"/>
          </p:nvPr>
        </p:nvSpPr>
        <p:spPr>
          <a:xfrm>
            <a:off x="697992" y="3815797"/>
            <a:ext cx="5783018" cy="2018946"/>
          </a:xfrm>
        </p:spPr>
        <p:txBody>
          <a:bodyPr>
            <a:normAutofit fontScale="92500" lnSpcReduction="20000"/>
          </a:bodyPr>
          <a:lstStyle/>
          <a:p>
            <a:r>
              <a:rPr lang="de-DE" sz="3200" dirty="0"/>
              <a:t>Einführung in Musiklehre</a:t>
            </a:r>
            <a:br>
              <a:rPr lang="de-DE" sz="3200" dirty="0"/>
            </a:br>
            <a:r>
              <a:rPr lang="de-DE" sz="3200" dirty="0"/>
              <a:t>und Notenkenntnis</a:t>
            </a:r>
          </a:p>
          <a:p>
            <a:r>
              <a:rPr lang="de-DE" sz="3200" dirty="0"/>
              <a:t>Einheit 13:</a:t>
            </a:r>
          </a:p>
          <a:p>
            <a:r>
              <a:rPr lang="de-DE" sz="3200" dirty="0"/>
              <a:t>Anwendung. </a:t>
            </a:r>
            <a:r>
              <a:rPr lang="de-DE" sz="3200" dirty="0" err="1"/>
              <a:t>Canten</a:t>
            </a:r>
            <a:r>
              <a:rPr lang="de-DE" sz="3200" dirty="0"/>
              <a:t> 60 und 72</a:t>
            </a:r>
            <a:br>
              <a:rPr lang="de-DE" sz="3200" dirty="0"/>
            </a:br>
            <a:endParaRPr lang="de-DE" sz="3200" dirty="0"/>
          </a:p>
        </p:txBody>
      </p:sp>
      <p:pic>
        <p:nvPicPr>
          <p:cNvPr id="5" name="Grafik 4">
            <a:extLst>
              <a:ext uri="{FF2B5EF4-FFF2-40B4-BE49-F238E27FC236}">
                <a16:creationId xmlns:a16="http://schemas.microsoft.com/office/drawing/2014/main" id="{48D856E1-5C50-4042-9889-D60150C15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20000">
            <a:off x="599288" y="2877386"/>
            <a:ext cx="10724159" cy="597740"/>
          </a:xfrm>
          <a:prstGeom prst="rect">
            <a:avLst/>
          </a:prstGeom>
        </p:spPr>
      </p:pic>
      <p:pic>
        <p:nvPicPr>
          <p:cNvPr id="11" name="Grafik 10" descr="Ein Bild, das Zeichnung enthält.&#10;&#10;Automatisch generierte Beschreibung">
            <a:extLst>
              <a:ext uri="{FF2B5EF4-FFF2-40B4-BE49-F238E27FC236}">
                <a16:creationId xmlns:a16="http://schemas.microsoft.com/office/drawing/2014/main" id="{9DBA99F7-CD3B-4ED2-9E14-5CBDFD4DD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6875" y="1739790"/>
            <a:ext cx="1758085" cy="2213885"/>
          </a:xfrm>
          <a:prstGeom prst="rect">
            <a:avLst/>
          </a:prstGeom>
        </p:spPr>
      </p:pic>
      <p:sp>
        <p:nvSpPr>
          <p:cNvPr id="12" name="Textfeld 11">
            <a:extLst>
              <a:ext uri="{FF2B5EF4-FFF2-40B4-BE49-F238E27FC236}">
                <a16:creationId xmlns:a16="http://schemas.microsoft.com/office/drawing/2014/main" id="{A21AD265-4816-4452-BBFA-36528E612A53}"/>
              </a:ext>
            </a:extLst>
          </p:cNvPr>
          <p:cNvSpPr txBox="1"/>
          <p:nvPr/>
        </p:nvSpPr>
        <p:spPr>
          <a:xfrm>
            <a:off x="7094650" y="5189539"/>
            <a:ext cx="4219575" cy="369332"/>
          </a:xfrm>
          <a:prstGeom prst="rect">
            <a:avLst/>
          </a:prstGeom>
          <a:noFill/>
        </p:spPr>
        <p:txBody>
          <a:bodyPr wrap="square" rtlCol="0">
            <a:spAutoFit/>
          </a:bodyPr>
          <a:lstStyle/>
          <a:p>
            <a:r>
              <a:rPr lang="de-DE" dirty="0"/>
              <a:t>Andreas Marti, März/April 2020</a:t>
            </a:r>
          </a:p>
        </p:txBody>
      </p:sp>
    </p:spTree>
    <p:extLst>
      <p:ext uri="{BB962C8B-B14F-4D97-AF65-F5344CB8AC3E}">
        <p14:creationId xmlns:p14="http://schemas.microsoft.com/office/powerpoint/2010/main" val="1705688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enthält.&#10;&#10;Automatisch generierte Beschreibung">
            <a:extLst>
              <a:ext uri="{FF2B5EF4-FFF2-40B4-BE49-F238E27FC236}">
                <a16:creationId xmlns:a16="http://schemas.microsoft.com/office/drawing/2014/main" id="{483794EA-55DB-4FDE-8E36-5707F91CBD2F}"/>
              </a:ext>
            </a:extLst>
          </p:cNvPr>
          <p:cNvPicPr>
            <a:picLocks noChangeAspect="1"/>
          </p:cNvPicPr>
          <p:nvPr/>
        </p:nvPicPr>
        <p:blipFill rotWithShape="1">
          <a:blip r:embed="rId11">
            <a:extLst>
              <a:ext uri="{28A0092B-C50C-407E-A947-70E740481C1C}">
                <a14:useLocalDpi xmlns:a14="http://schemas.microsoft.com/office/drawing/2010/main" val="0"/>
              </a:ext>
            </a:extLst>
          </a:blip>
          <a:srcRect l="3096" r="62335" b="51392"/>
          <a:stretch/>
        </p:blipFill>
        <p:spPr>
          <a:xfrm>
            <a:off x="7048849" y="819993"/>
            <a:ext cx="2992810" cy="2978191"/>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6C0E8E63-9EAC-4203-9CC6-D085BDD1D7D6}"/>
              </a:ext>
            </a:extLst>
          </p:cNvPr>
          <p:cNvPicPr>
            <a:picLocks noChangeAspect="1"/>
          </p:cNvPicPr>
          <p:nvPr/>
        </p:nvPicPr>
        <p:blipFill rotWithShape="1">
          <a:blip r:embed="rId12">
            <a:extLst>
              <a:ext uri="{28A0092B-C50C-407E-A947-70E740481C1C}">
                <a14:useLocalDpi xmlns:a14="http://schemas.microsoft.com/office/drawing/2010/main" val="0"/>
              </a:ext>
            </a:extLst>
          </a:blip>
          <a:srcRect t="54404" r="7880" b="2710"/>
          <a:stretch/>
        </p:blipFill>
        <p:spPr>
          <a:xfrm rot="60000">
            <a:off x="3582049" y="944372"/>
            <a:ext cx="4083373" cy="2729435"/>
          </a:xfrm>
          <a:prstGeom prst="rect">
            <a:avLst/>
          </a:prstGeom>
        </p:spPr>
      </p:pic>
      <p:pic>
        <p:nvPicPr>
          <p:cNvPr id="3" name="Grafik 2" descr="Ein Bild, das Text enthält.&#10;&#10;Automatisch generierte Beschreibung">
            <a:extLst>
              <a:ext uri="{FF2B5EF4-FFF2-40B4-BE49-F238E27FC236}">
                <a16:creationId xmlns:a16="http://schemas.microsoft.com/office/drawing/2014/main" id="{C762525C-4425-404D-A80D-693A6D44CBCA}"/>
              </a:ext>
            </a:extLst>
          </p:cNvPr>
          <p:cNvPicPr>
            <a:picLocks noChangeAspect="1"/>
          </p:cNvPicPr>
          <p:nvPr/>
        </p:nvPicPr>
        <p:blipFill rotWithShape="1">
          <a:blip r:embed="rId12">
            <a:extLst>
              <a:ext uri="{28A0092B-C50C-407E-A947-70E740481C1C}">
                <a14:useLocalDpi xmlns:a14="http://schemas.microsoft.com/office/drawing/2010/main" val="0"/>
              </a:ext>
            </a:extLst>
          </a:blip>
          <a:srcRect r="7880" b="44715"/>
          <a:stretch/>
        </p:blipFill>
        <p:spPr>
          <a:xfrm rot="60000">
            <a:off x="231131" y="186898"/>
            <a:ext cx="4048207" cy="3488212"/>
          </a:xfrm>
          <a:prstGeom prst="rect">
            <a:avLst/>
          </a:prstGeom>
        </p:spPr>
      </p:pic>
      <p:sp>
        <p:nvSpPr>
          <p:cNvPr id="7" name="Textfeld 6">
            <a:extLst>
              <a:ext uri="{FF2B5EF4-FFF2-40B4-BE49-F238E27FC236}">
                <a16:creationId xmlns:a16="http://schemas.microsoft.com/office/drawing/2014/main" id="{DBF5DD8B-40B6-4B04-B0BE-B766587C3511}"/>
              </a:ext>
            </a:extLst>
          </p:cNvPr>
          <p:cNvSpPr txBox="1"/>
          <p:nvPr/>
        </p:nvSpPr>
        <p:spPr>
          <a:xfrm>
            <a:off x="468630" y="3905905"/>
            <a:ext cx="1897380" cy="307777"/>
          </a:xfrm>
          <a:prstGeom prst="rect">
            <a:avLst/>
          </a:prstGeom>
          <a:noFill/>
        </p:spPr>
        <p:txBody>
          <a:bodyPr wrap="square" rtlCol="0">
            <a:spAutoFit/>
          </a:bodyPr>
          <a:lstStyle/>
          <a:p>
            <a:r>
              <a:rPr lang="de-DE" sz="1400" dirty="0"/>
              <a:t>B-Dur = Grundtonart</a:t>
            </a:r>
          </a:p>
        </p:txBody>
      </p:sp>
      <p:sp>
        <p:nvSpPr>
          <p:cNvPr id="8" name="Textfeld 7">
            <a:extLst>
              <a:ext uri="{FF2B5EF4-FFF2-40B4-BE49-F238E27FC236}">
                <a16:creationId xmlns:a16="http://schemas.microsoft.com/office/drawing/2014/main" id="{DEE9DCC7-4162-445C-9EA7-6827A975FAFC}"/>
              </a:ext>
            </a:extLst>
          </p:cNvPr>
          <p:cNvSpPr txBox="1"/>
          <p:nvPr/>
        </p:nvSpPr>
        <p:spPr>
          <a:xfrm>
            <a:off x="3701948" y="3798184"/>
            <a:ext cx="2514600" cy="523220"/>
          </a:xfrm>
          <a:prstGeom prst="rect">
            <a:avLst/>
          </a:prstGeom>
          <a:noFill/>
        </p:spPr>
        <p:txBody>
          <a:bodyPr wrap="square" rtlCol="0">
            <a:spAutoFit/>
          </a:bodyPr>
          <a:lstStyle/>
          <a:p>
            <a:r>
              <a:rPr lang="de-DE" sz="1400" dirty="0"/>
              <a:t>D-Dur = Dominante der Paralleltonart g-Moll</a:t>
            </a:r>
          </a:p>
        </p:txBody>
      </p:sp>
      <p:sp>
        <p:nvSpPr>
          <p:cNvPr id="9" name="Textfeld 8">
            <a:extLst>
              <a:ext uri="{FF2B5EF4-FFF2-40B4-BE49-F238E27FC236}">
                <a16:creationId xmlns:a16="http://schemas.microsoft.com/office/drawing/2014/main" id="{CF2605E4-D3E1-4BE2-9088-4C2B8525C0BA}"/>
              </a:ext>
            </a:extLst>
          </p:cNvPr>
          <p:cNvSpPr txBox="1"/>
          <p:nvPr/>
        </p:nvSpPr>
        <p:spPr>
          <a:xfrm>
            <a:off x="7429499" y="3887138"/>
            <a:ext cx="1907079" cy="307777"/>
          </a:xfrm>
          <a:prstGeom prst="rect">
            <a:avLst/>
          </a:prstGeom>
          <a:noFill/>
        </p:spPr>
        <p:txBody>
          <a:bodyPr wrap="square" rtlCol="0">
            <a:spAutoFit/>
          </a:bodyPr>
          <a:lstStyle/>
          <a:p>
            <a:r>
              <a:rPr lang="de-DE" sz="1400" dirty="0"/>
              <a:t>b-Moll = Varianttonart</a:t>
            </a:r>
          </a:p>
        </p:txBody>
      </p:sp>
      <p:sp>
        <p:nvSpPr>
          <p:cNvPr id="10" name="Textfeld 9">
            <a:extLst>
              <a:ext uri="{FF2B5EF4-FFF2-40B4-BE49-F238E27FC236}">
                <a16:creationId xmlns:a16="http://schemas.microsoft.com/office/drawing/2014/main" id="{63F21392-1379-410F-BB1B-26678C65FE14}"/>
              </a:ext>
            </a:extLst>
          </p:cNvPr>
          <p:cNvSpPr txBox="1"/>
          <p:nvPr/>
        </p:nvSpPr>
        <p:spPr>
          <a:xfrm>
            <a:off x="9498330" y="3887138"/>
            <a:ext cx="2225040" cy="307777"/>
          </a:xfrm>
          <a:prstGeom prst="rect">
            <a:avLst/>
          </a:prstGeom>
          <a:noFill/>
        </p:spPr>
        <p:txBody>
          <a:bodyPr wrap="square" rtlCol="0">
            <a:spAutoFit/>
          </a:bodyPr>
          <a:lstStyle/>
          <a:p>
            <a:r>
              <a:rPr lang="de-DE" sz="1400" dirty="0"/>
              <a:t>F-Dur = Dominanttonart</a:t>
            </a:r>
          </a:p>
        </p:txBody>
      </p:sp>
      <p:cxnSp>
        <p:nvCxnSpPr>
          <p:cNvPr id="12" name="Gerade Verbindung mit Pfeil 11">
            <a:extLst>
              <a:ext uri="{FF2B5EF4-FFF2-40B4-BE49-F238E27FC236}">
                <a16:creationId xmlns:a16="http://schemas.microsoft.com/office/drawing/2014/main" id="{5EDBF249-AC8B-4CD8-AAA6-07967F28AE40}"/>
              </a:ext>
            </a:extLst>
          </p:cNvPr>
          <p:cNvCxnSpPr/>
          <p:nvPr/>
        </p:nvCxnSpPr>
        <p:spPr>
          <a:xfrm flipV="1">
            <a:off x="822960" y="3566160"/>
            <a:ext cx="228600" cy="33974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A5D59FE0-8364-4A4B-9473-CEBF496BABA2}"/>
              </a:ext>
            </a:extLst>
          </p:cNvPr>
          <p:cNvCxnSpPr>
            <a:cxnSpLocks/>
          </p:cNvCxnSpPr>
          <p:nvPr/>
        </p:nvCxnSpPr>
        <p:spPr>
          <a:xfrm flipV="1">
            <a:off x="4126230" y="3536675"/>
            <a:ext cx="164189" cy="28809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DA1A618B-5D4F-45C0-908D-350F23DAFFA5}"/>
              </a:ext>
            </a:extLst>
          </p:cNvPr>
          <p:cNvCxnSpPr/>
          <p:nvPr/>
        </p:nvCxnSpPr>
        <p:spPr>
          <a:xfrm flipV="1">
            <a:off x="7929190" y="3548687"/>
            <a:ext cx="228600" cy="33974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E5C6E282-1ED6-4DF1-9274-DFBD6EE72755}"/>
              </a:ext>
            </a:extLst>
          </p:cNvPr>
          <p:cNvCxnSpPr>
            <a:cxnSpLocks/>
          </p:cNvCxnSpPr>
          <p:nvPr/>
        </p:nvCxnSpPr>
        <p:spPr>
          <a:xfrm flipV="1">
            <a:off x="9813059" y="3709232"/>
            <a:ext cx="0" cy="23106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0DEF483F-919D-463F-B14C-EF03929AD60A}"/>
              </a:ext>
            </a:extLst>
          </p:cNvPr>
          <p:cNvSpPr txBox="1"/>
          <p:nvPr/>
        </p:nvSpPr>
        <p:spPr>
          <a:xfrm>
            <a:off x="822960" y="4629148"/>
            <a:ext cx="774636" cy="307777"/>
          </a:xfrm>
          <a:prstGeom prst="rect">
            <a:avLst/>
          </a:prstGeom>
          <a:noFill/>
        </p:spPr>
        <p:txBody>
          <a:bodyPr wrap="none" rtlCol="0">
            <a:spAutoFit/>
          </a:bodyPr>
          <a:lstStyle/>
          <a:p>
            <a:r>
              <a:rPr lang="de-DE" sz="1400" dirty="0"/>
              <a:t>1. Tenor</a:t>
            </a:r>
          </a:p>
        </p:txBody>
      </p:sp>
      <p:sp>
        <p:nvSpPr>
          <p:cNvPr id="19" name="Textfeld 18">
            <a:extLst>
              <a:ext uri="{FF2B5EF4-FFF2-40B4-BE49-F238E27FC236}">
                <a16:creationId xmlns:a16="http://schemas.microsoft.com/office/drawing/2014/main" id="{D5F2ABA0-C286-49AD-AD91-53D0F21107FB}"/>
              </a:ext>
            </a:extLst>
          </p:cNvPr>
          <p:cNvSpPr txBox="1"/>
          <p:nvPr/>
        </p:nvSpPr>
        <p:spPr>
          <a:xfrm>
            <a:off x="3171224" y="4629149"/>
            <a:ext cx="774636" cy="307777"/>
          </a:xfrm>
          <a:prstGeom prst="rect">
            <a:avLst/>
          </a:prstGeom>
          <a:noFill/>
        </p:spPr>
        <p:txBody>
          <a:bodyPr wrap="none" rtlCol="0">
            <a:spAutoFit/>
          </a:bodyPr>
          <a:lstStyle/>
          <a:p>
            <a:r>
              <a:rPr lang="de-DE" sz="1400" dirty="0"/>
              <a:t>2. Tenor</a:t>
            </a:r>
          </a:p>
        </p:txBody>
      </p:sp>
      <p:sp>
        <p:nvSpPr>
          <p:cNvPr id="20" name="Textfeld 19">
            <a:extLst>
              <a:ext uri="{FF2B5EF4-FFF2-40B4-BE49-F238E27FC236}">
                <a16:creationId xmlns:a16="http://schemas.microsoft.com/office/drawing/2014/main" id="{2ACE742A-125F-4448-8E71-325EF827867C}"/>
              </a:ext>
            </a:extLst>
          </p:cNvPr>
          <p:cNvSpPr txBox="1"/>
          <p:nvPr/>
        </p:nvSpPr>
        <p:spPr>
          <a:xfrm>
            <a:off x="8408408" y="4629149"/>
            <a:ext cx="686406" cy="307777"/>
          </a:xfrm>
          <a:prstGeom prst="rect">
            <a:avLst/>
          </a:prstGeom>
          <a:noFill/>
        </p:spPr>
        <p:txBody>
          <a:bodyPr wrap="none" rtlCol="0">
            <a:spAutoFit/>
          </a:bodyPr>
          <a:lstStyle/>
          <a:p>
            <a:r>
              <a:rPr lang="de-DE" sz="1400" dirty="0"/>
              <a:t>2. Bass</a:t>
            </a:r>
          </a:p>
        </p:txBody>
      </p:sp>
      <p:sp>
        <p:nvSpPr>
          <p:cNvPr id="21" name="Textfeld 20">
            <a:extLst>
              <a:ext uri="{FF2B5EF4-FFF2-40B4-BE49-F238E27FC236}">
                <a16:creationId xmlns:a16="http://schemas.microsoft.com/office/drawing/2014/main" id="{E6BFCFE9-150E-446D-9C49-746A020751E0}"/>
              </a:ext>
            </a:extLst>
          </p:cNvPr>
          <p:cNvSpPr txBox="1"/>
          <p:nvPr/>
        </p:nvSpPr>
        <p:spPr>
          <a:xfrm>
            <a:off x="6216548" y="4629149"/>
            <a:ext cx="686406" cy="307777"/>
          </a:xfrm>
          <a:prstGeom prst="rect">
            <a:avLst/>
          </a:prstGeom>
          <a:noFill/>
        </p:spPr>
        <p:txBody>
          <a:bodyPr wrap="none" rtlCol="0">
            <a:spAutoFit/>
          </a:bodyPr>
          <a:lstStyle/>
          <a:p>
            <a:r>
              <a:rPr lang="de-DE" sz="1400" dirty="0"/>
              <a:t>1. Bass</a:t>
            </a:r>
          </a:p>
        </p:txBody>
      </p:sp>
      <p:sp>
        <p:nvSpPr>
          <p:cNvPr id="22" name="Textfeld 21">
            <a:extLst>
              <a:ext uri="{FF2B5EF4-FFF2-40B4-BE49-F238E27FC236}">
                <a16:creationId xmlns:a16="http://schemas.microsoft.com/office/drawing/2014/main" id="{5FED6B2A-D5BB-4AA3-B0E5-1892BD71A0D6}"/>
              </a:ext>
            </a:extLst>
          </p:cNvPr>
          <p:cNvSpPr txBox="1"/>
          <p:nvPr/>
        </p:nvSpPr>
        <p:spPr>
          <a:xfrm>
            <a:off x="822960" y="5198506"/>
            <a:ext cx="880110" cy="307777"/>
          </a:xfrm>
          <a:prstGeom prst="rect">
            <a:avLst/>
          </a:prstGeom>
          <a:noFill/>
        </p:spPr>
        <p:txBody>
          <a:bodyPr wrap="square" rtlCol="0">
            <a:spAutoFit/>
          </a:bodyPr>
          <a:lstStyle/>
          <a:p>
            <a:r>
              <a:rPr lang="de-DE" sz="1400" dirty="0"/>
              <a:t>langsam</a:t>
            </a:r>
          </a:p>
        </p:txBody>
      </p:sp>
      <p:sp>
        <p:nvSpPr>
          <p:cNvPr id="23" name="Textfeld 22">
            <a:extLst>
              <a:ext uri="{FF2B5EF4-FFF2-40B4-BE49-F238E27FC236}">
                <a16:creationId xmlns:a16="http://schemas.microsoft.com/office/drawing/2014/main" id="{F7BEE66B-23E7-46CA-B764-05A09AAF2AC4}"/>
              </a:ext>
            </a:extLst>
          </p:cNvPr>
          <p:cNvSpPr txBox="1"/>
          <p:nvPr/>
        </p:nvSpPr>
        <p:spPr>
          <a:xfrm>
            <a:off x="3171224" y="5240383"/>
            <a:ext cx="880110" cy="307777"/>
          </a:xfrm>
          <a:prstGeom prst="rect">
            <a:avLst/>
          </a:prstGeom>
          <a:noFill/>
        </p:spPr>
        <p:txBody>
          <a:bodyPr wrap="square" rtlCol="0">
            <a:spAutoFit/>
          </a:bodyPr>
          <a:lstStyle/>
          <a:p>
            <a:r>
              <a:rPr lang="de-DE" sz="1400" dirty="0"/>
              <a:t>langsam</a:t>
            </a:r>
          </a:p>
        </p:txBody>
      </p:sp>
      <p:sp>
        <p:nvSpPr>
          <p:cNvPr id="24" name="Textfeld 23">
            <a:extLst>
              <a:ext uri="{FF2B5EF4-FFF2-40B4-BE49-F238E27FC236}">
                <a16:creationId xmlns:a16="http://schemas.microsoft.com/office/drawing/2014/main" id="{CBD430B0-B2BF-45E2-BC1D-FF4DB0CBD32E}"/>
              </a:ext>
            </a:extLst>
          </p:cNvPr>
          <p:cNvSpPr txBox="1"/>
          <p:nvPr/>
        </p:nvSpPr>
        <p:spPr>
          <a:xfrm>
            <a:off x="6216548" y="5074157"/>
            <a:ext cx="880110" cy="307777"/>
          </a:xfrm>
          <a:prstGeom prst="rect">
            <a:avLst/>
          </a:prstGeom>
          <a:noFill/>
        </p:spPr>
        <p:txBody>
          <a:bodyPr wrap="square" rtlCol="0">
            <a:spAutoFit/>
          </a:bodyPr>
          <a:lstStyle/>
          <a:p>
            <a:r>
              <a:rPr lang="de-DE" sz="1400" dirty="0"/>
              <a:t>langsam</a:t>
            </a:r>
          </a:p>
        </p:txBody>
      </p:sp>
      <p:sp>
        <p:nvSpPr>
          <p:cNvPr id="25" name="Textfeld 24">
            <a:extLst>
              <a:ext uri="{FF2B5EF4-FFF2-40B4-BE49-F238E27FC236}">
                <a16:creationId xmlns:a16="http://schemas.microsoft.com/office/drawing/2014/main" id="{9462E566-2101-4877-A424-2B3895F637E4}"/>
              </a:ext>
            </a:extLst>
          </p:cNvPr>
          <p:cNvSpPr txBox="1"/>
          <p:nvPr/>
        </p:nvSpPr>
        <p:spPr>
          <a:xfrm>
            <a:off x="8456468" y="5074157"/>
            <a:ext cx="880110" cy="307777"/>
          </a:xfrm>
          <a:prstGeom prst="rect">
            <a:avLst/>
          </a:prstGeom>
          <a:noFill/>
        </p:spPr>
        <p:txBody>
          <a:bodyPr wrap="square" rtlCol="0">
            <a:spAutoFit/>
          </a:bodyPr>
          <a:lstStyle/>
          <a:p>
            <a:r>
              <a:rPr lang="de-DE" sz="1400" dirty="0"/>
              <a:t>langsam</a:t>
            </a:r>
          </a:p>
        </p:txBody>
      </p:sp>
      <p:sp>
        <p:nvSpPr>
          <p:cNvPr id="26" name="Textfeld 25">
            <a:extLst>
              <a:ext uri="{FF2B5EF4-FFF2-40B4-BE49-F238E27FC236}">
                <a16:creationId xmlns:a16="http://schemas.microsoft.com/office/drawing/2014/main" id="{E7AE3D81-EA19-4BB7-B7ED-23F1E42D9D57}"/>
              </a:ext>
            </a:extLst>
          </p:cNvPr>
          <p:cNvSpPr txBox="1"/>
          <p:nvPr/>
        </p:nvSpPr>
        <p:spPr>
          <a:xfrm>
            <a:off x="822960" y="5767864"/>
            <a:ext cx="880110" cy="307777"/>
          </a:xfrm>
          <a:prstGeom prst="rect">
            <a:avLst/>
          </a:prstGeom>
          <a:noFill/>
        </p:spPr>
        <p:txBody>
          <a:bodyPr wrap="square" rtlCol="0">
            <a:spAutoFit/>
          </a:bodyPr>
          <a:lstStyle/>
          <a:p>
            <a:r>
              <a:rPr lang="de-DE" sz="1400" dirty="0"/>
              <a:t>schnell</a:t>
            </a:r>
          </a:p>
        </p:txBody>
      </p:sp>
      <p:sp>
        <p:nvSpPr>
          <p:cNvPr id="27" name="Textfeld 26">
            <a:extLst>
              <a:ext uri="{FF2B5EF4-FFF2-40B4-BE49-F238E27FC236}">
                <a16:creationId xmlns:a16="http://schemas.microsoft.com/office/drawing/2014/main" id="{EF2046D2-9EA6-4BB1-B6AD-DFBCD919CB06}"/>
              </a:ext>
            </a:extLst>
          </p:cNvPr>
          <p:cNvSpPr txBox="1"/>
          <p:nvPr/>
        </p:nvSpPr>
        <p:spPr>
          <a:xfrm>
            <a:off x="6191599" y="5686519"/>
            <a:ext cx="880110" cy="307777"/>
          </a:xfrm>
          <a:prstGeom prst="rect">
            <a:avLst/>
          </a:prstGeom>
          <a:noFill/>
        </p:spPr>
        <p:txBody>
          <a:bodyPr wrap="square" rtlCol="0">
            <a:spAutoFit/>
          </a:bodyPr>
          <a:lstStyle/>
          <a:p>
            <a:r>
              <a:rPr lang="de-DE" sz="1400" dirty="0"/>
              <a:t>schnell</a:t>
            </a:r>
          </a:p>
        </p:txBody>
      </p:sp>
      <p:sp>
        <p:nvSpPr>
          <p:cNvPr id="28" name="Textfeld 27">
            <a:extLst>
              <a:ext uri="{FF2B5EF4-FFF2-40B4-BE49-F238E27FC236}">
                <a16:creationId xmlns:a16="http://schemas.microsoft.com/office/drawing/2014/main" id="{C0D6CE83-141B-453F-A788-75F693ACBCEA}"/>
              </a:ext>
            </a:extLst>
          </p:cNvPr>
          <p:cNvSpPr txBox="1"/>
          <p:nvPr/>
        </p:nvSpPr>
        <p:spPr>
          <a:xfrm>
            <a:off x="3171224" y="5766375"/>
            <a:ext cx="880110" cy="307777"/>
          </a:xfrm>
          <a:prstGeom prst="rect">
            <a:avLst/>
          </a:prstGeom>
          <a:noFill/>
        </p:spPr>
        <p:txBody>
          <a:bodyPr wrap="square" rtlCol="0">
            <a:spAutoFit/>
          </a:bodyPr>
          <a:lstStyle/>
          <a:p>
            <a:r>
              <a:rPr lang="de-DE" sz="1400" dirty="0"/>
              <a:t>schnell</a:t>
            </a:r>
          </a:p>
        </p:txBody>
      </p:sp>
      <p:sp>
        <p:nvSpPr>
          <p:cNvPr id="29" name="Textfeld 28">
            <a:extLst>
              <a:ext uri="{FF2B5EF4-FFF2-40B4-BE49-F238E27FC236}">
                <a16:creationId xmlns:a16="http://schemas.microsoft.com/office/drawing/2014/main" id="{3B075ECF-1D2F-4D60-9BDA-0DA217F62975}"/>
              </a:ext>
            </a:extLst>
          </p:cNvPr>
          <p:cNvSpPr txBox="1"/>
          <p:nvPr/>
        </p:nvSpPr>
        <p:spPr>
          <a:xfrm>
            <a:off x="8456468" y="5662279"/>
            <a:ext cx="880110" cy="307777"/>
          </a:xfrm>
          <a:prstGeom prst="rect">
            <a:avLst/>
          </a:prstGeom>
          <a:noFill/>
        </p:spPr>
        <p:txBody>
          <a:bodyPr wrap="square" rtlCol="0">
            <a:spAutoFit/>
          </a:bodyPr>
          <a:lstStyle/>
          <a:p>
            <a:r>
              <a:rPr lang="de-DE" sz="1400" dirty="0"/>
              <a:t>schnell</a:t>
            </a:r>
          </a:p>
        </p:txBody>
      </p:sp>
      <p:pic>
        <p:nvPicPr>
          <p:cNvPr id="30" name="CP 072 Nun_da_d_langsam_T1">
            <a:hlinkClick r:id="" action="ppaction://media"/>
            <a:extLst>
              <a:ext uri="{FF2B5EF4-FFF2-40B4-BE49-F238E27FC236}">
                <a16:creationId xmlns:a16="http://schemas.microsoft.com/office/drawing/2014/main" id="{9681502B-2ED0-4F72-BA9F-1963A2088BC0}"/>
              </a:ext>
            </a:extLst>
          </p:cNvPr>
          <p:cNvPicPr>
            <a:picLocks noChangeAspect="1"/>
          </p:cNvPicPr>
          <p:nvPr>
            <a:audioFile r:link="rId1"/>
            <p:extLst>
              <p:ext uri="{DAA4B4D4-6D71-4841-9C94-3DE7FCFB9230}">
                <p14:media xmlns:p14="http://schemas.microsoft.com/office/powerpoint/2010/main" r:embed="rId2">
                  <p14:trim end="142109.7959"/>
                </p14:media>
              </p:ext>
            </p:extLst>
          </p:nvPr>
        </p:nvPicPr>
        <p:blipFill>
          <a:blip r:embed="rId13"/>
          <a:stretch>
            <a:fillRect/>
          </a:stretch>
        </p:blipFill>
        <p:spPr>
          <a:xfrm>
            <a:off x="1756410" y="5077134"/>
            <a:ext cx="609600" cy="609600"/>
          </a:xfrm>
          <a:prstGeom prst="rect">
            <a:avLst/>
          </a:prstGeom>
        </p:spPr>
      </p:pic>
      <p:pic>
        <p:nvPicPr>
          <p:cNvPr id="31" name="CP 072 Nun_da_diese_T1">
            <a:hlinkClick r:id="" action="ppaction://media"/>
            <a:extLst>
              <a:ext uri="{FF2B5EF4-FFF2-40B4-BE49-F238E27FC236}">
                <a16:creationId xmlns:a16="http://schemas.microsoft.com/office/drawing/2014/main" id="{4397F605-A4B8-4168-8438-C0B33E156BCB}"/>
              </a:ext>
            </a:extLst>
          </p:cNvPr>
          <p:cNvPicPr>
            <a:picLocks noChangeAspect="1"/>
          </p:cNvPicPr>
          <p:nvPr>
            <a:audioFile r:link="rId1"/>
            <p:extLst>
              <p:ext uri="{DAA4B4D4-6D71-4841-9C94-3DE7FCFB9230}">
                <p14:media xmlns:p14="http://schemas.microsoft.com/office/powerpoint/2010/main" r:embed="rId3">
                  <p14:trim end="97181.2244"/>
                </p14:media>
              </p:ext>
            </p:extLst>
          </p:nvPr>
        </p:nvPicPr>
        <p:blipFill>
          <a:blip r:embed="rId13"/>
          <a:stretch>
            <a:fillRect/>
          </a:stretch>
        </p:blipFill>
        <p:spPr>
          <a:xfrm>
            <a:off x="1756410" y="5816167"/>
            <a:ext cx="609600" cy="609600"/>
          </a:xfrm>
          <a:prstGeom prst="rect">
            <a:avLst/>
          </a:prstGeom>
        </p:spPr>
      </p:pic>
      <p:pic>
        <p:nvPicPr>
          <p:cNvPr id="32" name="CP 072 Nun_da_d_langsam_T2">
            <a:hlinkClick r:id="" action="ppaction://media"/>
            <a:extLst>
              <a:ext uri="{FF2B5EF4-FFF2-40B4-BE49-F238E27FC236}">
                <a16:creationId xmlns:a16="http://schemas.microsoft.com/office/drawing/2014/main" id="{DCAEE363-B3B9-489A-80C7-E94988910184}"/>
              </a:ext>
            </a:extLst>
          </p:cNvPr>
          <p:cNvPicPr>
            <a:picLocks noChangeAspect="1"/>
          </p:cNvPicPr>
          <p:nvPr>
            <a:audioFile r:link="rId1"/>
            <p:extLst>
              <p:ext uri="{DAA4B4D4-6D71-4841-9C94-3DE7FCFB9230}">
                <p14:media xmlns:p14="http://schemas.microsoft.com/office/powerpoint/2010/main" r:embed="rId4">
                  <p14:trim end="142109.7959"/>
                </p14:media>
              </p:ext>
            </p:extLst>
          </p:nvPr>
        </p:nvPicPr>
        <p:blipFill>
          <a:blip r:embed="rId13"/>
          <a:stretch>
            <a:fillRect/>
          </a:stretch>
        </p:blipFill>
        <p:spPr>
          <a:xfrm>
            <a:off x="4358999" y="5077134"/>
            <a:ext cx="609600" cy="609600"/>
          </a:xfrm>
          <a:prstGeom prst="rect">
            <a:avLst/>
          </a:prstGeom>
        </p:spPr>
      </p:pic>
      <p:pic>
        <p:nvPicPr>
          <p:cNvPr id="33" name="CP 072 Nun_da_diese_T2">
            <a:hlinkClick r:id="" action="ppaction://media"/>
            <a:extLst>
              <a:ext uri="{FF2B5EF4-FFF2-40B4-BE49-F238E27FC236}">
                <a16:creationId xmlns:a16="http://schemas.microsoft.com/office/drawing/2014/main" id="{CECA808B-5186-4783-8E43-2DD44000D721}"/>
              </a:ext>
            </a:extLst>
          </p:cNvPr>
          <p:cNvPicPr>
            <a:picLocks noChangeAspect="1"/>
          </p:cNvPicPr>
          <p:nvPr>
            <a:audioFile r:link="rId1"/>
            <p:extLst>
              <p:ext uri="{DAA4B4D4-6D71-4841-9C94-3DE7FCFB9230}">
                <p14:media xmlns:p14="http://schemas.microsoft.com/office/powerpoint/2010/main" r:embed="rId5">
                  <p14:trim end="97181.2244"/>
                </p14:media>
              </p:ext>
            </p:extLst>
          </p:nvPr>
        </p:nvPicPr>
        <p:blipFill>
          <a:blip r:embed="rId13"/>
          <a:stretch>
            <a:fillRect/>
          </a:stretch>
        </p:blipFill>
        <p:spPr>
          <a:xfrm>
            <a:off x="4347569" y="5769352"/>
            <a:ext cx="609600" cy="609600"/>
          </a:xfrm>
          <a:prstGeom prst="rect">
            <a:avLst/>
          </a:prstGeom>
        </p:spPr>
      </p:pic>
      <p:pic>
        <p:nvPicPr>
          <p:cNvPr id="34" name="CP 072 Nun_da_d_langsam_B1">
            <a:hlinkClick r:id="" action="ppaction://media"/>
            <a:extLst>
              <a:ext uri="{FF2B5EF4-FFF2-40B4-BE49-F238E27FC236}">
                <a16:creationId xmlns:a16="http://schemas.microsoft.com/office/drawing/2014/main" id="{67A473E0-4676-4C1E-809A-0184763C2D30}"/>
              </a:ext>
            </a:extLst>
          </p:cNvPr>
          <p:cNvPicPr>
            <a:picLocks noChangeAspect="1"/>
          </p:cNvPicPr>
          <p:nvPr>
            <a:audioFile r:link="rId1"/>
            <p:extLst>
              <p:ext uri="{DAA4B4D4-6D71-4841-9C94-3DE7FCFB9230}">
                <p14:media xmlns:p14="http://schemas.microsoft.com/office/powerpoint/2010/main" r:embed="rId6">
                  <p14:trim end="142031.4285"/>
                </p14:media>
              </p:ext>
            </p:extLst>
          </p:nvPr>
        </p:nvPicPr>
        <p:blipFill>
          <a:blip r:embed="rId13"/>
          <a:stretch>
            <a:fillRect/>
          </a:stretch>
        </p:blipFill>
        <p:spPr>
          <a:xfrm>
            <a:off x="7166963" y="5047594"/>
            <a:ext cx="609600" cy="609600"/>
          </a:xfrm>
          <a:prstGeom prst="rect">
            <a:avLst/>
          </a:prstGeom>
        </p:spPr>
      </p:pic>
      <p:pic>
        <p:nvPicPr>
          <p:cNvPr id="35" name="CP 072 Nun_da_diese_B1">
            <a:hlinkClick r:id="" action="ppaction://media"/>
            <a:extLst>
              <a:ext uri="{FF2B5EF4-FFF2-40B4-BE49-F238E27FC236}">
                <a16:creationId xmlns:a16="http://schemas.microsoft.com/office/drawing/2014/main" id="{9EB048B4-2734-4A5E-AF35-A77308F2726B}"/>
              </a:ext>
            </a:extLst>
          </p:cNvPr>
          <p:cNvPicPr>
            <a:picLocks noChangeAspect="1"/>
          </p:cNvPicPr>
          <p:nvPr>
            <a:audioFile r:link="rId1"/>
            <p:extLst>
              <p:ext uri="{DAA4B4D4-6D71-4841-9C94-3DE7FCFB9230}">
                <p14:media xmlns:p14="http://schemas.microsoft.com/office/powerpoint/2010/main" r:embed="rId7">
                  <p14:trim end="97102.8571"/>
                </p14:media>
              </p:ext>
            </p:extLst>
          </p:nvPr>
        </p:nvPicPr>
        <p:blipFill>
          <a:blip r:embed="rId13"/>
          <a:stretch>
            <a:fillRect/>
          </a:stretch>
        </p:blipFill>
        <p:spPr>
          <a:xfrm>
            <a:off x="7154488" y="5733207"/>
            <a:ext cx="609600" cy="609600"/>
          </a:xfrm>
          <a:prstGeom prst="rect">
            <a:avLst/>
          </a:prstGeom>
        </p:spPr>
      </p:pic>
      <p:pic>
        <p:nvPicPr>
          <p:cNvPr id="36" name="CP 072 Nun_da_d_langsam_B2">
            <a:hlinkClick r:id="" action="ppaction://media"/>
            <a:extLst>
              <a:ext uri="{FF2B5EF4-FFF2-40B4-BE49-F238E27FC236}">
                <a16:creationId xmlns:a16="http://schemas.microsoft.com/office/drawing/2014/main" id="{35D6BDC9-7939-4540-8EC2-39F9D676CD3B}"/>
              </a:ext>
            </a:extLst>
          </p:cNvPr>
          <p:cNvPicPr>
            <a:picLocks noChangeAspect="1"/>
          </p:cNvPicPr>
          <p:nvPr>
            <a:audioFile r:link="rId1"/>
            <p:extLst>
              <p:ext uri="{DAA4B4D4-6D71-4841-9C94-3DE7FCFB9230}">
                <p14:media xmlns:p14="http://schemas.microsoft.com/office/powerpoint/2010/main" r:embed="rId8">
                  <p14:trim end="142109.7959"/>
                </p14:media>
              </p:ext>
            </p:extLst>
          </p:nvPr>
        </p:nvPicPr>
        <p:blipFill>
          <a:blip r:embed="rId13"/>
          <a:stretch>
            <a:fillRect/>
          </a:stretch>
        </p:blipFill>
        <p:spPr>
          <a:xfrm>
            <a:off x="9670127" y="4938560"/>
            <a:ext cx="609600" cy="609600"/>
          </a:xfrm>
          <a:prstGeom prst="rect">
            <a:avLst/>
          </a:prstGeom>
        </p:spPr>
      </p:pic>
      <p:pic>
        <p:nvPicPr>
          <p:cNvPr id="38" name="CP 072 Nun_da_diese_B2">
            <a:hlinkClick r:id="" action="ppaction://media"/>
            <a:extLst>
              <a:ext uri="{FF2B5EF4-FFF2-40B4-BE49-F238E27FC236}">
                <a16:creationId xmlns:a16="http://schemas.microsoft.com/office/drawing/2014/main" id="{683AB10A-62ED-48E2-AC07-F3410748D76D}"/>
              </a:ext>
            </a:extLst>
          </p:cNvPr>
          <p:cNvPicPr>
            <a:picLocks noChangeAspect="1"/>
          </p:cNvPicPr>
          <p:nvPr>
            <a:audioFile r:link="rId1"/>
            <p:extLst>
              <p:ext uri="{DAA4B4D4-6D71-4841-9C94-3DE7FCFB9230}">
                <p14:media xmlns:p14="http://schemas.microsoft.com/office/powerpoint/2010/main" r:embed="rId9">
                  <p14:trim end="97102.8571"/>
                </p14:media>
              </p:ext>
            </p:extLst>
          </p:nvPr>
        </p:nvPicPr>
        <p:blipFill>
          <a:blip r:embed="rId13"/>
          <a:stretch>
            <a:fillRect/>
          </a:stretch>
        </p:blipFill>
        <p:spPr>
          <a:xfrm>
            <a:off x="9656607" y="5665256"/>
            <a:ext cx="609600" cy="609600"/>
          </a:xfrm>
          <a:prstGeom prst="rect">
            <a:avLst/>
          </a:prstGeom>
        </p:spPr>
      </p:pic>
    </p:spTree>
    <p:extLst>
      <p:ext uri="{BB962C8B-B14F-4D97-AF65-F5344CB8AC3E}">
        <p14:creationId xmlns:p14="http://schemas.microsoft.com/office/powerpoint/2010/main" val="27536518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0"/>
                </p:tgtEl>
              </p:cMediaNode>
            </p:audio>
            <p:audio>
              <p:cMediaNode vol="80000">
                <p:cTn id="3" fill="hold" display="0">
                  <p:stCondLst>
                    <p:cond delay="indefinite"/>
                  </p:stCondLst>
                  <p:endCondLst>
                    <p:cond evt="onStopAudio" delay="0">
                      <p:tgtEl>
                        <p:sldTgt/>
                      </p:tgtEl>
                    </p:cond>
                  </p:endCondLst>
                </p:cTn>
                <p:tgtEl>
                  <p:spTgt spid="31"/>
                </p:tgtEl>
              </p:cMediaNode>
            </p:audio>
            <p:audio>
              <p:cMediaNode vol="80000">
                <p:cTn id="4" fill="hold" display="0">
                  <p:stCondLst>
                    <p:cond delay="indefinite"/>
                  </p:stCondLst>
                  <p:endCondLst>
                    <p:cond evt="onStopAudio" delay="0">
                      <p:tgtEl>
                        <p:sldTgt/>
                      </p:tgtEl>
                    </p:cond>
                  </p:endCondLst>
                </p:cTn>
                <p:tgtEl>
                  <p:spTgt spid="32"/>
                </p:tgtEl>
              </p:cMediaNode>
            </p:audio>
            <p:audio>
              <p:cMediaNode vol="80000">
                <p:cTn id="5" fill="hold" display="0">
                  <p:stCondLst>
                    <p:cond delay="indefinite"/>
                  </p:stCondLst>
                  <p:endCondLst>
                    <p:cond evt="onStopAudio" delay="0">
                      <p:tgtEl>
                        <p:sldTgt/>
                      </p:tgtEl>
                    </p:cond>
                  </p:endCondLst>
                </p:cTn>
                <p:tgtEl>
                  <p:spTgt spid="33"/>
                </p:tgtEl>
              </p:cMediaNode>
            </p:audio>
            <p:audio>
              <p:cMediaNode vol="80000">
                <p:cTn id="6" fill="hold" display="0">
                  <p:stCondLst>
                    <p:cond delay="indefinite"/>
                  </p:stCondLst>
                  <p:endCondLst>
                    <p:cond evt="onStopAudio" delay="0">
                      <p:tgtEl>
                        <p:sldTgt/>
                      </p:tgtEl>
                    </p:cond>
                  </p:endCondLst>
                </p:cTn>
                <p:tgtEl>
                  <p:spTgt spid="34"/>
                </p:tgtEl>
              </p:cMediaNode>
            </p:audio>
            <p:audio>
              <p:cMediaNode vol="80000">
                <p:cTn id="7" fill="hold" display="0">
                  <p:stCondLst>
                    <p:cond delay="indefinite"/>
                  </p:stCondLst>
                  <p:endCondLst>
                    <p:cond evt="onStopAudio" delay="0">
                      <p:tgtEl>
                        <p:sldTgt/>
                      </p:tgtEl>
                    </p:cond>
                  </p:endCondLst>
                </p:cTn>
                <p:tgtEl>
                  <p:spTgt spid="35"/>
                </p:tgtEl>
              </p:cMediaNode>
            </p:audio>
            <p:audio>
              <p:cMediaNode vol="80000">
                <p:cTn id="8" fill="hold" display="0">
                  <p:stCondLst>
                    <p:cond delay="indefinite"/>
                  </p:stCondLst>
                  <p:endCondLst>
                    <p:cond evt="onStopAudio" delay="0">
                      <p:tgtEl>
                        <p:sldTgt/>
                      </p:tgtEl>
                    </p:cond>
                  </p:endCondLst>
                </p:cTn>
                <p:tgtEl>
                  <p:spTgt spid="36"/>
                </p:tgtEl>
              </p:cMediaNode>
            </p:audio>
            <p:audio>
              <p:cMediaNode vol="80000">
                <p:cTn id="9" fill="hold" display="0">
                  <p:stCondLst>
                    <p:cond delay="indefinite"/>
                  </p:stCondLst>
                  <p:endCondLst>
                    <p:cond evt="onStopAudio" delay="0">
                      <p:tgtEl>
                        <p:sldTgt/>
                      </p:tgtEl>
                    </p:cond>
                  </p:endCondLst>
                </p:cTn>
                <p:tgtEl>
                  <p:spTgt spid="3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enthält.&#10;&#10;Automatisch generierte Beschreibung">
            <a:extLst>
              <a:ext uri="{FF2B5EF4-FFF2-40B4-BE49-F238E27FC236}">
                <a16:creationId xmlns:a16="http://schemas.microsoft.com/office/drawing/2014/main" id="{5BA15350-DAD9-4207-8FC9-6DE20B42A50C}"/>
              </a:ext>
            </a:extLst>
          </p:cNvPr>
          <p:cNvPicPr>
            <a:picLocks noChangeAspect="1"/>
          </p:cNvPicPr>
          <p:nvPr/>
        </p:nvPicPr>
        <p:blipFill rotWithShape="1">
          <a:blip r:embed="rId11">
            <a:extLst>
              <a:ext uri="{28A0092B-C50C-407E-A947-70E740481C1C}">
                <a14:useLocalDpi xmlns:a14="http://schemas.microsoft.com/office/drawing/2010/main" val="0"/>
              </a:ext>
            </a:extLst>
          </a:blip>
          <a:srcRect l="51829" t="48409" r="2439" b="3871"/>
          <a:stretch/>
        </p:blipFill>
        <p:spPr>
          <a:xfrm>
            <a:off x="7477127" y="590547"/>
            <a:ext cx="4305240" cy="3179254"/>
          </a:xfrm>
          <a:prstGeom prst="rect">
            <a:avLst/>
          </a:prstGeom>
        </p:spPr>
      </p:pic>
      <p:pic>
        <p:nvPicPr>
          <p:cNvPr id="4" name="Grafik 3" descr="Ein Bild, das Text enthält.&#10;&#10;Automatisch generierte Beschreibung">
            <a:extLst>
              <a:ext uri="{FF2B5EF4-FFF2-40B4-BE49-F238E27FC236}">
                <a16:creationId xmlns:a16="http://schemas.microsoft.com/office/drawing/2014/main" id="{82BBC867-A1F5-4E7E-A028-096BA379C60F}"/>
              </a:ext>
            </a:extLst>
          </p:cNvPr>
          <p:cNvPicPr>
            <a:picLocks noChangeAspect="1"/>
          </p:cNvPicPr>
          <p:nvPr/>
        </p:nvPicPr>
        <p:blipFill rotWithShape="1">
          <a:blip r:embed="rId11">
            <a:extLst>
              <a:ext uri="{28A0092B-C50C-407E-A947-70E740481C1C}">
                <a14:useLocalDpi xmlns:a14="http://schemas.microsoft.com/office/drawing/2010/main" val="0"/>
              </a:ext>
            </a:extLst>
          </a:blip>
          <a:srcRect l="52158" r="3658" b="52280"/>
          <a:stretch/>
        </p:blipFill>
        <p:spPr>
          <a:xfrm>
            <a:off x="3980880" y="477011"/>
            <a:ext cx="4230240" cy="3233305"/>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509D8BFB-264F-42BB-9454-DFF7F517BE36}"/>
              </a:ext>
            </a:extLst>
          </p:cNvPr>
          <p:cNvPicPr>
            <a:picLocks noChangeAspect="1"/>
          </p:cNvPicPr>
          <p:nvPr/>
        </p:nvPicPr>
        <p:blipFill rotWithShape="1">
          <a:blip r:embed="rId11">
            <a:extLst>
              <a:ext uri="{28A0092B-C50C-407E-A947-70E740481C1C}">
                <a14:useLocalDpi xmlns:a14="http://schemas.microsoft.com/office/drawing/2010/main" val="0"/>
              </a:ext>
            </a:extLst>
          </a:blip>
          <a:srcRect l="4081" t="47813" r="53073" b="4468"/>
          <a:stretch/>
        </p:blipFill>
        <p:spPr>
          <a:xfrm>
            <a:off x="756668" y="590547"/>
            <a:ext cx="3958207" cy="3119769"/>
          </a:xfrm>
          <a:prstGeom prst="rect">
            <a:avLst/>
          </a:prstGeom>
        </p:spPr>
      </p:pic>
      <p:pic>
        <p:nvPicPr>
          <p:cNvPr id="3" name="Grafik 2" descr="Ein Bild, das Text enthält.&#10;&#10;Automatisch generierte Beschreibung">
            <a:extLst>
              <a:ext uri="{FF2B5EF4-FFF2-40B4-BE49-F238E27FC236}">
                <a16:creationId xmlns:a16="http://schemas.microsoft.com/office/drawing/2014/main" id="{B70BB323-0FFE-4010-B717-A76D58548D02}"/>
              </a:ext>
            </a:extLst>
          </p:cNvPr>
          <p:cNvPicPr>
            <a:picLocks noChangeAspect="1"/>
          </p:cNvPicPr>
          <p:nvPr/>
        </p:nvPicPr>
        <p:blipFill rotWithShape="1">
          <a:blip r:embed="rId11">
            <a:extLst>
              <a:ext uri="{28A0092B-C50C-407E-A947-70E740481C1C}">
                <a14:useLocalDpi xmlns:a14="http://schemas.microsoft.com/office/drawing/2010/main" val="0"/>
              </a:ext>
            </a:extLst>
          </a:blip>
          <a:srcRect l="36445" r="53284" b="50305"/>
          <a:stretch/>
        </p:blipFill>
        <p:spPr>
          <a:xfrm>
            <a:off x="385910" y="531061"/>
            <a:ext cx="928539" cy="3179255"/>
          </a:xfrm>
          <a:prstGeom prst="rect">
            <a:avLst/>
          </a:prstGeom>
        </p:spPr>
      </p:pic>
      <p:sp>
        <p:nvSpPr>
          <p:cNvPr id="8" name="Textfeld 7">
            <a:extLst>
              <a:ext uri="{FF2B5EF4-FFF2-40B4-BE49-F238E27FC236}">
                <a16:creationId xmlns:a16="http://schemas.microsoft.com/office/drawing/2014/main" id="{905BE293-A9A6-4B8A-9E08-EBAC37BA780B}"/>
              </a:ext>
            </a:extLst>
          </p:cNvPr>
          <p:cNvSpPr txBox="1"/>
          <p:nvPr/>
        </p:nvSpPr>
        <p:spPr>
          <a:xfrm>
            <a:off x="756668" y="3769801"/>
            <a:ext cx="2969512" cy="307777"/>
          </a:xfrm>
          <a:prstGeom prst="rect">
            <a:avLst/>
          </a:prstGeom>
          <a:noFill/>
        </p:spPr>
        <p:txBody>
          <a:bodyPr wrap="square" rtlCol="0">
            <a:spAutoFit/>
          </a:bodyPr>
          <a:lstStyle/>
          <a:p>
            <a:r>
              <a:rPr lang="de-DE" sz="1400" dirty="0"/>
              <a:t>b-Moll: Varianttonart</a:t>
            </a:r>
          </a:p>
        </p:txBody>
      </p:sp>
      <p:sp>
        <p:nvSpPr>
          <p:cNvPr id="9" name="Textfeld 8">
            <a:extLst>
              <a:ext uri="{FF2B5EF4-FFF2-40B4-BE49-F238E27FC236}">
                <a16:creationId xmlns:a16="http://schemas.microsoft.com/office/drawing/2014/main" id="{C3CE644B-796E-4E1F-AA9E-C07A31251303}"/>
              </a:ext>
            </a:extLst>
          </p:cNvPr>
          <p:cNvSpPr txBox="1"/>
          <p:nvPr/>
        </p:nvSpPr>
        <p:spPr>
          <a:xfrm>
            <a:off x="9841230" y="3823852"/>
            <a:ext cx="2100832" cy="523220"/>
          </a:xfrm>
          <a:prstGeom prst="rect">
            <a:avLst/>
          </a:prstGeom>
          <a:noFill/>
        </p:spPr>
        <p:txBody>
          <a:bodyPr wrap="square" rtlCol="0">
            <a:spAutoFit/>
          </a:bodyPr>
          <a:lstStyle/>
          <a:p>
            <a:r>
              <a:rPr lang="de-DE" sz="1400" dirty="0"/>
              <a:t>C-Dur = Dominante der Quinttonart f-Moll</a:t>
            </a:r>
          </a:p>
        </p:txBody>
      </p:sp>
      <p:cxnSp>
        <p:nvCxnSpPr>
          <p:cNvPr id="10" name="Gerade Verbindung mit Pfeil 9">
            <a:extLst>
              <a:ext uri="{FF2B5EF4-FFF2-40B4-BE49-F238E27FC236}">
                <a16:creationId xmlns:a16="http://schemas.microsoft.com/office/drawing/2014/main" id="{9A01DB0A-8B18-4C22-AB51-CEBFFA0EF9E6}"/>
              </a:ext>
            </a:extLst>
          </p:cNvPr>
          <p:cNvCxnSpPr>
            <a:cxnSpLocks/>
          </p:cNvCxnSpPr>
          <p:nvPr/>
        </p:nvCxnSpPr>
        <p:spPr>
          <a:xfrm flipV="1">
            <a:off x="1218628" y="3370572"/>
            <a:ext cx="228600" cy="39922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559FA6D8-A15B-4E20-9813-FC480C10920C}"/>
              </a:ext>
            </a:extLst>
          </p:cNvPr>
          <p:cNvCxnSpPr>
            <a:cxnSpLocks/>
          </p:cNvCxnSpPr>
          <p:nvPr/>
        </p:nvCxnSpPr>
        <p:spPr>
          <a:xfrm flipV="1">
            <a:off x="10252710" y="3367417"/>
            <a:ext cx="506730" cy="45643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5246197E-270C-4E92-A64C-77DD9E6CF2B9}"/>
              </a:ext>
            </a:extLst>
          </p:cNvPr>
          <p:cNvSpPr txBox="1"/>
          <p:nvPr/>
        </p:nvSpPr>
        <p:spPr>
          <a:xfrm>
            <a:off x="850179" y="4659568"/>
            <a:ext cx="774636" cy="307777"/>
          </a:xfrm>
          <a:prstGeom prst="rect">
            <a:avLst/>
          </a:prstGeom>
          <a:noFill/>
        </p:spPr>
        <p:txBody>
          <a:bodyPr wrap="none" rtlCol="0">
            <a:spAutoFit/>
          </a:bodyPr>
          <a:lstStyle/>
          <a:p>
            <a:r>
              <a:rPr lang="de-DE" sz="1400" dirty="0"/>
              <a:t>1. Tenor</a:t>
            </a:r>
          </a:p>
        </p:txBody>
      </p:sp>
      <p:sp>
        <p:nvSpPr>
          <p:cNvPr id="15" name="Textfeld 14">
            <a:extLst>
              <a:ext uri="{FF2B5EF4-FFF2-40B4-BE49-F238E27FC236}">
                <a16:creationId xmlns:a16="http://schemas.microsoft.com/office/drawing/2014/main" id="{CCCBE563-68CA-4925-8AAD-F858E9AD115C}"/>
              </a:ext>
            </a:extLst>
          </p:cNvPr>
          <p:cNvSpPr txBox="1"/>
          <p:nvPr/>
        </p:nvSpPr>
        <p:spPr>
          <a:xfrm>
            <a:off x="3171224" y="4629149"/>
            <a:ext cx="774636" cy="307777"/>
          </a:xfrm>
          <a:prstGeom prst="rect">
            <a:avLst/>
          </a:prstGeom>
          <a:noFill/>
        </p:spPr>
        <p:txBody>
          <a:bodyPr wrap="none" rtlCol="0">
            <a:spAutoFit/>
          </a:bodyPr>
          <a:lstStyle/>
          <a:p>
            <a:r>
              <a:rPr lang="de-DE" sz="1400" dirty="0"/>
              <a:t>2. Tenor</a:t>
            </a:r>
          </a:p>
        </p:txBody>
      </p:sp>
      <p:sp>
        <p:nvSpPr>
          <p:cNvPr id="16" name="Textfeld 15">
            <a:extLst>
              <a:ext uri="{FF2B5EF4-FFF2-40B4-BE49-F238E27FC236}">
                <a16:creationId xmlns:a16="http://schemas.microsoft.com/office/drawing/2014/main" id="{A875A55E-1B70-4300-9090-F491EC7BF8B3}"/>
              </a:ext>
            </a:extLst>
          </p:cNvPr>
          <p:cNvSpPr txBox="1"/>
          <p:nvPr/>
        </p:nvSpPr>
        <p:spPr>
          <a:xfrm>
            <a:off x="8408408" y="4629149"/>
            <a:ext cx="686406" cy="307777"/>
          </a:xfrm>
          <a:prstGeom prst="rect">
            <a:avLst/>
          </a:prstGeom>
          <a:noFill/>
        </p:spPr>
        <p:txBody>
          <a:bodyPr wrap="none" rtlCol="0">
            <a:spAutoFit/>
          </a:bodyPr>
          <a:lstStyle/>
          <a:p>
            <a:r>
              <a:rPr lang="de-DE" sz="1400" dirty="0"/>
              <a:t>2. Bass</a:t>
            </a:r>
          </a:p>
        </p:txBody>
      </p:sp>
      <p:sp>
        <p:nvSpPr>
          <p:cNvPr id="17" name="Textfeld 16">
            <a:extLst>
              <a:ext uri="{FF2B5EF4-FFF2-40B4-BE49-F238E27FC236}">
                <a16:creationId xmlns:a16="http://schemas.microsoft.com/office/drawing/2014/main" id="{BA9DBC70-1711-43F3-8926-5EE339430834}"/>
              </a:ext>
            </a:extLst>
          </p:cNvPr>
          <p:cNvSpPr txBox="1"/>
          <p:nvPr/>
        </p:nvSpPr>
        <p:spPr>
          <a:xfrm>
            <a:off x="6096000" y="4640578"/>
            <a:ext cx="686406" cy="307777"/>
          </a:xfrm>
          <a:prstGeom prst="rect">
            <a:avLst/>
          </a:prstGeom>
          <a:noFill/>
        </p:spPr>
        <p:txBody>
          <a:bodyPr wrap="none" rtlCol="0">
            <a:spAutoFit/>
          </a:bodyPr>
          <a:lstStyle/>
          <a:p>
            <a:r>
              <a:rPr lang="de-DE" sz="1400" dirty="0"/>
              <a:t>1. Bass</a:t>
            </a:r>
          </a:p>
        </p:txBody>
      </p:sp>
      <p:sp>
        <p:nvSpPr>
          <p:cNvPr id="18" name="Textfeld 17">
            <a:extLst>
              <a:ext uri="{FF2B5EF4-FFF2-40B4-BE49-F238E27FC236}">
                <a16:creationId xmlns:a16="http://schemas.microsoft.com/office/drawing/2014/main" id="{E64D0BDB-F0E6-4C3F-A822-73D2B632A493}"/>
              </a:ext>
            </a:extLst>
          </p:cNvPr>
          <p:cNvSpPr txBox="1"/>
          <p:nvPr/>
        </p:nvSpPr>
        <p:spPr>
          <a:xfrm>
            <a:off x="874394" y="5180719"/>
            <a:ext cx="880110" cy="307777"/>
          </a:xfrm>
          <a:prstGeom prst="rect">
            <a:avLst/>
          </a:prstGeom>
          <a:noFill/>
        </p:spPr>
        <p:txBody>
          <a:bodyPr wrap="square" rtlCol="0">
            <a:spAutoFit/>
          </a:bodyPr>
          <a:lstStyle/>
          <a:p>
            <a:r>
              <a:rPr lang="de-DE" sz="1400" dirty="0"/>
              <a:t>langsam</a:t>
            </a:r>
          </a:p>
        </p:txBody>
      </p:sp>
      <p:sp>
        <p:nvSpPr>
          <p:cNvPr id="19" name="Textfeld 18">
            <a:extLst>
              <a:ext uri="{FF2B5EF4-FFF2-40B4-BE49-F238E27FC236}">
                <a16:creationId xmlns:a16="http://schemas.microsoft.com/office/drawing/2014/main" id="{4B3C87F2-344B-41E5-A4C5-4736C0CC9720}"/>
              </a:ext>
            </a:extLst>
          </p:cNvPr>
          <p:cNvSpPr txBox="1"/>
          <p:nvPr/>
        </p:nvSpPr>
        <p:spPr>
          <a:xfrm>
            <a:off x="3169922" y="5180720"/>
            <a:ext cx="880110" cy="307777"/>
          </a:xfrm>
          <a:prstGeom prst="rect">
            <a:avLst/>
          </a:prstGeom>
          <a:noFill/>
        </p:spPr>
        <p:txBody>
          <a:bodyPr wrap="square" rtlCol="0">
            <a:spAutoFit/>
          </a:bodyPr>
          <a:lstStyle/>
          <a:p>
            <a:r>
              <a:rPr lang="de-DE" sz="1400" dirty="0"/>
              <a:t>langsam</a:t>
            </a:r>
          </a:p>
        </p:txBody>
      </p:sp>
      <p:sp>
        <p:nvSpPr>
          <p:cNvPr id="20" name="Textfeld 19">
            <a:extLst>
              <a:ext uri="{FF2B5EF4-FFF2-40B4-BE49-F238E27FC236}">
                <a16:creationId xmlns:a16="http://schemas.microsoft.com/office/drawing/2014/main" id="{7C0C8387-F512-4672-9740-DB52948F5EF4}"/>
              </a:ext>
            </a:extLst>
          </p:cNvPr>
          <p:cNvSpPr txBox="1"/>
          <p:nvPr/>
        </p:nvSpPr>
        <p:spPr>
          <a:xfrm>
            <a:off x="6067425" y="5197017"/>
            <a:ext cx="880110" cy="307777"/>
          </a:xfrm>
          <a:prstGeom prst="rect">
            <a:avLst/>
          </a:prstGeom>
          <a:noFill/>
        </p:spPr>
        <p:txBody>
          <a:bodyPr wrap="square" rtlCol="0">
            <a:spAutoFit/>
          </a:bodyPr>
          <a:lstStyle/>
          <a:p>
            <a:r>
              <a:rPr lang="de-DE" sz="1400" dirty="0"/>
              <a:t>langsam</a:t>
            </a:r>
          </a:p>
        </p:txBody>
      </p:sp>
      <p:sp>
        <p:nvSpPr>
          <p:cNvPr id="21" name="Textfeld 20">
            <a:extLst>
              <a:ext uri="{FF2B5EF4-FFF2-40B4-BE49-F238E27FC236}">
                <a16:creationId xmlns:a16="http://schemas.microsoft.com/office/drawing/2014/main" id="{574F593A-6E77-43B8-9F45-BB31B9BA6249}"/>
              </a:ext>
            </a:extLst>
          </p:cNvPr>
          <p:cNvSpPr txBox="1"/>
          <p:nvPr/>
        </p:nvSpPr>
        <p:spPr>
          <a:xfrm>
            <a:off x="8408408" y="5197017"/>
            <a:ext cx="880110" cy="307777"/>
          </a:xfrm>
          <a:prstGeom prst="rect">
            <a:avLst/>
          </a:prstGeom>
          <a:noFill/>
        </p:spPr>
        <p:txBody>
          <a:bodyPr wrap="square" rtlCol="0">
            <a:spAutoFit/>
          </a:bodyPr>
          <a:lstStyle/>
          <a:p>
            <a:r>
              <a:rPr lang="de-DE" sz="1400" dirty="0"/>
              <a:t>langsam</a:t>
            </a:r>
          </a:p>
        </p:txBody>
      </p:sp>
      <p:sp>
        <p:nvSpPr>
          <p:cNvPr id="22" name="Textfeld 21">
            <a:extLst>
              <a:ext uri="{FF2B5EF4-FFF2-40B4-BE49-F238E27FC236}">
                <a16:creationId xmlns:a16="http://schemas.microsoft.com/office/drawing/2014/main" id="{613605A4-4986-4838-B369-0432A655FE35}"/>
              </a:ext>
            </a:extLst>
          </p:cNvPr>
          <p:cNvSpPr txBox="1"/>
          <p:nvPr/>
        </p:nvSpPr>
        <p:spPr>
          <a:xfrm>
            <a:off x="822960" y="5767864"/>
            <a:ext cx="880110" cy="307777"/>
          </a:xfrm>
          <a:prstGeom prst="rect">
            <a:avLst/>
          </a:prstGeom>
          <a:noFill/>
        </p:spPr>
        <p:txBody>
          <a:bodyPr wrap="square" rtlCol="0">
            <a:spAutoFit/>
          </a:bodyPr>
          <a:lstStyle/>
          <a:p>
            <a:r>
              <a:rPr lang="de-DE" sz="1400" dirty="0"/>
              <a:t>schnell</a:t>
            </a:r>
          </a:p>
        </p:txBody>
      </p:sp>
      <p:sp>
        <p:nvSpPr>
          <p:cNvPr id="23" name="Textfeld 22">
            <a:extLst>
              <a:ext uri="{FF2B5EF4-FFF2-40B4-BE49-F238E27FC236}">
                <a16:creationId xmlns:a16="http://schemas.microsoft.com/office/drawing/2014/main" id="{3E7E6122-3352-452C-9DC8-A4BF7FDA04F6}"/>
              </a:ext>
            </a:extLst>
          </p:cNvPr>
          <p:cNvSpPr txBox="1"/>
          <p:nvPr/>
        </p:nvSpPr>
        <p:spPr>
          <a:xfrm>
            <a:off x="8406765" y="5767864"/>
            <a:ext cx="880110" cy="307777"/>
          </a:xfrm>
          <a:prstGeom prst="rect">
            <a:avLst/>
          </a:prstGeom>
          <a:noFill/>
        </p:spPr>
        <p:txBody>
          <a:bodyPr wrap="square" rtlCol="0">
            <a:spAutoFit/>
          </a:bodyPr>
          <a:lstStyle/>
          <a:p>
            <a:r>
              <a:rPr lang="de-DE" sz="1400" dirty="0"/>
              <a:t>schnell</a:t>
            </a:r>
          </a:p>
        </p:txBody>
      </p:sp>
      <p:sp>
        <p:nvSpPr>
          <p:cNvPr id="24" name="Textfeld 23">
            <a:extLst>
              <a:ext uri="{FF2B5EF4-FFF2-40B4-BE49-F238E27FC236}">
                <a16:creationId xmlns:a16="http://schemas.microsoft.com/office/drawing/2014/main" id="{8047105C-ACF0-4168-A207-DB0595DFCCD7}"/>
              </a:ext>
            </a:extLst>
          </p:cNvPr>
          <p:cNvSpPr txBox="1"/>
          <p:nvPr/>
        </p:nvSpPr>
        <p:spPr>
          <a:xfrm>
            <a:off x="6067425" y="5769020"/>
            <a:ext cx="880110" cy="307777"/>
          </a:xfrm>
          <a:prstGeom prst="rect">
            <a:avLst/>
          </a:prstGeom>
          <a:noFill/>
        </p:spPr>
        <p:txBody>
          <a:bodyPr wrap="square" rtlCol="0">
            <a:spAutoFit/>
          </a:bodyPr>
          <a:lstStyle/>
          <a:p>
            <a:r>
              <a:rPr lang="de-DE" sz="1400" dirty="0"/>
              <a:t>schnell</a:t>
            </a:r>
          </a:p>
        </p:txBody>
      </p:sp>
      <p:sp>
        <p:nvSpPr>
          <p:cNvPr id="25" name="Textfeld 24">
            <a:extLst>
              <a:ext uri="{FF2B5EF4-FFF2-40B4-BE49-F238E27FC236}">
                <a16:creationId xmlns:a16="http://schemas.microsoft.com/office/drawing/2014/main" id="{F624CCDC-1142-40E4-AF4D-05D44E8DD0CD}"/>
              </a:ext>
            </a:extLst>
          </p:cNvPr>
          <p:cNvSpPr txBox="1"/>
          <p:nvPr/>
        </p:nvSpPr>
        <p:spPr>
          <a:xfrm>
            <a:off x="3118487" y="5767864"/>
            <a:ext cx="880110" cy="307777"/>
          </a:xfrm>
          <a:prstGeom prst="rect">
            <a:avLst/>
          </a:prstGeom>
          <a:noFill/>
        </p:spPr>
        <p:txBody>
          <a:bodyPr wrap="square" rtlCol="0">
            <a:spAutoFit/>
          </a:bodyPr>
          <a:lstStyle/>
          <a:p>
            <a:r>
              <a:rPr lang="de-DE" sz="1400" dirty="0"/>
              <a:t>schnell</a:t>
            </a:r>
          </a:p>
        </p:txBody>
      </p:sp>
      <p:pic>
        <p:nvPicPr>
          <p:cNvPr id="26" name="CP 072 Nun_da_d_langsam_T1">
            <a:hlinkClick r:id="" action="ppaction://media"/>
            <a:extLst>
              <a:ext uri="{FF2B5EF4-FFF2-40B4-BE49-F238E27FC236}">
                <a16:creationId xmlns:a16="http://schemas.microsoft.com/office/drawing/2014/main" id="{AFA0A2C2-69F4-4F22-83D7-3B63C22A5B40}"/>
              </a:ext>
            </a:extLst>
          </p:cNvPr>
          <p:cNvPicPr>
            <a:picLocks noChangeAspect="1"/>
          </p:cNvPicPr>
          <p:nvPr>
            <a:audioFile r:link="rId1"/>
            <p:extLst>
              <p:ext uri="{DAA4B4D4-6D71-4841-9C94-3DE7FCFB9230}">
                <p14:media xmlns:p14="http://schemas.microsoft.com/office/powerpoint/2010/main" r:embed="rId2">
                  <p14:trim st="25000" end="120209.7959"/>
                </p14:media>
              </p:ext>
            </p:extLst>
          </p:nvPr>
        </p:nvPicPr>
        <p:blipFill>
          <a:blip r:embed="rId12"/>
          <a:stretch>
            <a:fillRect/>
          </a:stretch>
        </p:blipFill>
        <p:spPr>
          <a:xfrm>
            <a:off x="1756410" y="5077134"/>
            <a:ext cx="609600" cy="609600"/>
          </a:xfrm>
          <a:prstGeom prst="rect">
            <a:avLst/>
          </a:prstGeom>
        </p:spPr>
      </p:pic>
      <p:pic>
        <p:nvPicPr>
          <p:cNvPr id="27" name="CP 072 Nun_da_diese_T1">
            <a:hlinkClick r:id="" action="ppaction://media"/>
            <a:extLst>
              <a:ext uri="{FF2B5EF4-FFF2-40B4-BE49-F238E27FC236}">
                <a16:creationId xmlns:a16="http://schemas.microsoft.com/office/drawing/2014/main" id="{37897E06-3DB8-4BBE-BF87-BA9B6EE0DEAB}"/>
              </a:ext>
            </a:extLst>
          </p:cNvPr>
          <p:cNvPicPr>
            <a:picLocks noChangeAspect="1"/>
          </p:cNvPicPr>
          <p:nvPr>
            <a:audioFile r:link="rId1"/>
            <p:extLst>
              <p:ext uri="{DAA4B4D4-6D71-4841-9C94-3DE7FCFB9230}">
                <p14:media xmlns:p14="http://schemas.microsoft.com/office/powerpoint/2010/main" r:embed="rId3">
                  <p14:trim st="17000" end="82181.2244"/>
                </p14:media>
              </p:ext>
            </p:extLst>
          </p:nvPr>
        </p:nvPicPr>
        <p:blipFill>
          <a:blip r:embed="rId12"/>
          <a:stretch>
            <a:fillRect/>
          </a:stretch>
        </p:blipFill>
        <p:spPr>
          <a:xfrm>
            <a:off x="1756410" y="5816167"/>
            <a:ext cx="609600" cy="609600"/>
          </a:xfrm>
          <a:prstGeom prst="rect">
            <a:avLst/>
          </a:prstGeom>
        </p:spPr>
      </p:pic>
      <p:pic>
        <p:nvPicPr>
          <p:cNvPr id="28" name="CP 072 Nun_da_d_langsam_T2">
            <a:hlinkClick r:id="" action="ppaction://media"/>
            <a:extLst>
              <a:ext uri="{FF2B5EF4-FFF2-40B4-BE49-F238E27FC236}">
                <a16:creationId xmlns:a16="http://schemas.microsoft.com/office/drawing/2014/main" id="{B5AF43BB-78CA-4FF0-AEEF-CC3B9FED402B}"/>
              </a:ext>
            </a:extLst>
          </p:cNvPr>
          <p:cNvPicPr>
            <a:picLocks noChangeAspect="1"/>
          </p:cNvPicPr>
          <p:nvPr>
            <a:audioFile r:link="rId1"/>
            <p:extLst>
              <p:ext uri="{DAA4B4D4-6D71-4841-9C94-3DE7FCFB9230}">
                <p14:media xmlns:p14="http://schemas.microsoft.com/office/powerpoint/2010/main" r:embed="rId4">
                  <p14:trim st="25000" end="120209.7959"/>
                </p14:media>
              </p:ext>
            </p:extLst>
          </p:nvPr>
        </p:nvPicPr>
        <p:blipFill>
          <a:blip r:embed="rId12"/>
          <a:stretch>
            <a:fillRect/>
          </a:stretch>
        </p:blipFill>
        <p:spPr>
          <a:xfrm>
            <a:off x="4358999" y="5077134"/>
            <a:ext cx="609600" cy="609600"/>
          </a:xfrm>
          <a:prstGeom prst="rect">
            <a:avLst/>
          </a:prstGeom>
        </p:spPr>
      </p:pic>
      <p:pic>
        <p:nvPicPr>
          <p:cNvPr id="29" name="CP 072 Nun_da_diese_T2">
            <a:hlinkClick r:id="" action="ppaction://media"/>
            <a:extLst>
              <a:ext uri="{FF2B5EF4-FFF2-40B4-BE49-F238E27FC236}">
                <a16:creationId xmlns:a16="http://schemas.microsoft.com/office/drawing/2014/main" id="{FCDA563D-7008-4820-ABF0-60DE8826381D}"/>
              </a:ext>
            </a:extLst>
          </p:cNvPr>
          <p:cNvPicPr>
            <a:picLocks noChangeAspect="1"/>
          </p:cNvPicPr>
          <p:nvPr>
            <a:audioFile r:link="rId1"/>
            <p:extLst>
              <p:ext uri="{DAA4B4D4-6D71-4841-9C94-3DE7FCFB9230}">
                <p14:media xmlns:p14="http://schemas.microsoft.com/office/powerpoint/2010/main" r:embed="rId5">
                  <p14:trim st="17000" end="82181.2244"/>
                </p14:media>
              </p:ext>
            </p:extLst>
          </p:nvPr>
        </p:nvPicPr>
        <p:blipFill>
          <a:blip r:embed="rId12"/>
          <a:stretch>
            <a:fillRect/>
          </a:stretch>
        </p:blipFill>
        <p:spPr>
          <a:xfrm>
            <a:off x="4347569" y="5769352"/>
            <a:ext cx="609600" cy="609600"/>
          </a:xfrm>
          <a:prstGeom prst="rect">
            <a:avLst/>
          </a:prstGeom>
        </p:spPr>
      </p:pic>
      <p:pic>
        <p:nvPicPr>
          <p:cNvPr id="30" name="CP 072 Nun_da_d_langsam_B1">
            <a:hlinkClick r:id="" action="ppaction://media"/>
            <a:extLst>
              <a:ext uri="{FF2B5EF4-FFF2-40B4-BE49-F238E27FC236}">
                <a16:creationId xmlns:a16="http://schemas.microsoft.com/office/drawing/2014/main" id="{0E077EF9-8A0C-4512-B95A-90B0CE9C5E8C}"/>
              </a:ext>
            </a:extLst>
          </p:cNvPr>
          <p:cNvPicPr>
            <a:picLocks noChangeAspect="1"/>
          </p:cNvPicPr>
          <p:nvPr>
            <a:audioFile r:link="rId1"/>
            <p:extLst>
              <p:ext uri="{DAA4B4D4-6D71-4841-9C94-3DE7FCFB9230}">
                <p14:media xmlns:p14="http://schemas.microsoft.com/office/powerpoint/2010/main" r:embed="rId6">
                  <p14:trim st="25000" end="120131.4285"/>
                </p14:media>
              </p:ext>
            </p:extLst>
          </p:nvPr>
        </p:nvPicPr>
        <p:blipFill>
          <a:blip r:embed="rId12"/>
          <a:stretch>
            <a:fillRect/>
          </a:stretch>
        </p:blipFill>
        <p:spPr>
          <a:xfrm>
            <a:off x="7166963" y="5047594"/>
            <a:ext cx="609600" cy="609600"/>
          </a:xfrm>
          <a:prstGeom prst="rect">
            <a:avLst/>
          </a:prstGeom>
        </p:spPr>
      </p:pic>
      <p:pic>
        <p:nvPicPr>
          <p:cNvPr id="31" name="CP 072 Nun_da_diese_B1">
            <a:hlinkClick r:id="" action="ppaction://media"/>
            <a:extLst>
              <a:ext uri="{FF2B5EF4-FFF2-40B4-BE49-F238E27FC236}">
                <a16:creationId xmlns:a16="http://schemas.microsoft.com/office/drawing/2014/main" id="{B02B514F-4CDC-454A-ABC2-99ABFCC41472}"/>
              </a:ext>
            </a:extLst>
          </p:cNvPr>
          <p:cNvPicPr>
            <a:picLocks noChangeAspect="1"/>
          </p:cNvPicPr>
          <p:nvPr>
            <a:audioFile r:link="rId1"/>
            <p:extLst>
              <p:ext uri="{DAA4B4D4-6D71-4841-9C94-3DE7FCFB9230}">
                <p14:media xmlns:p14="http://schemas.microsoft.com/office/powerpoint/2010/main" r:embed="rId7">
                  <p14:trim st="17000" end="82102.8571"/>
                </p14:media>
              </p:ext>
            </p:extLst>
          </p:nvPr>
        </p:nvPicPr>
        <p:blipFill>
          <a:blip r:embed="rId12"/>
          <a:stretch>
            <a:fillRect/>
          </a:stretch>
        </p:blipFill>
        <p:spPr>
          <a:xfrm>
            <a:off x="7154488" y="5733207"/>
            <a:ext cx="609600" cy="609600"/>
          </a:xfrm>
          <a:prstGeom prst="rect">
            <a:avLst/>
          </a:prstGeom>
        </p:spPr>
      </p:pic>
      <p:pic>
        <p:nvPicPr>
          <p:cNvPr id="32" name="CP 072 Nun_da_d_langsam_B2">
            <a:hlinkClick r:id="" action="ppaction://media"/>
            <a:extLst>
              <a:ext uri="{FF2B5EF4-FFF2-40B4-BE49-F238E27FC236}">
                <a16:creationId xmlns:a16="http://schemas.microsoft.com/office/drawing/2014/main" id="{94BD207E-7F13-4BEB-A204-BD00494CC4EC}"/>
              </a:ext>
            </a:extLst>
          </p:cNvPr>
          <p:cNvPicPr>
            <a:picLocks noChangeAspect="1"/>
          </p:cNvPicPr>
          <p:nvPr>
            <a:audioFile r:link="rId1"/>
            <p:extLst>
              <p:ext uri="{DAA4B4D4-6D71-4841-9C94-3DE7FCFB9230}">
                <p14:media xmlns:p14="http://schemas.microsoft.com/office/powerpoint/2010/main" r:embed="rId8">
                  <p14:trim st="25000" end="120209.7959"/>
                </p14:media>
              </p:ext>
            </p:extLst>
          </p:nvPr>
        </p:nvPicPr>
        <p:blipFill>
          <a:blip r:embed="rId12"/>
          <a:stretch>
            <a:fillRect/>
          </a:stretch>
        </p:blipFill>
        <p:spPr>
          <a:xfrm>
            <a:off x="9670127" y="4938560"/>
            <a:ext cx="609600" cy="609600"/>
          </a:xfrm>
          <a:prstGeom prst="rect">
            <a:avLst/>
          </a:prstGeom>
        </p:spPr>
      </p:pic>
      <p:pic>
        <p:nvPicPr>
          <p:cNvPr id="34" name="CP 072 Nun_da_diese_B2">
            <a:hlinkClick r:id="" action="ppaction://media"/>
            <a:extLst>
              <a:ext uri="{FF2B5EF4-FFF2-40B4-BE49-F238E27FC236}">
                <a16:creationId xmlns:a16="http://schemas.microsoft.com/office/drawing/2014/main" id="{404A32D1-6E7D-453F-93F2-CF7C82C31663}"/>
              </a:ext>
            </a:extLst>
          </p:cNvPr>
          <p:cNvPicPr>
            <a:picLocks noChangeAspect="1"/>
          </p:cNvPicPr>
          <p:nvPr>
            <a:audioFile r:link="rId1"/>
            <p:extLst>
              <p:ext uri="{DAA4B4D4-6D71-4841-9C94-3DE7FCFB9230}">
                <p14:media xmlns:p14="http://schemas.microsoft.com/office/powerpoint/2010/main" r:embed="rId9">
                  <p14:trim st="17000" end="82102.8571"/>
                </p14:media>
              </p:ext>
            </p:extLst>
          </p:nvPr>
        </p:nvPicPr>
        <p:blipFill>
          <a:blip r:embed="rId12"/>
          <a:stretch>
            <a:fillRect/>
          </a:stretch>
        </p:blipFill>
        <p:spPr>
          <a:xfrm>
            <a:off x="9656607" y="5665256"/>
            <a:ext cx="609600" cy="609600"/>
          </a:xfrm>
          <a:prstGeom prst="rect">
            <a:avLst/>
          </a:prstGeom>
        </p:spPr>
      </p:pic>
    </p:spTree>
    <p:extLst>
      <p:ext uri="{BB962C8B-B14F-4D97-AF65-F5344CB8AC3E}">
        <p14:creationId xmlns:p14="http://schemas.microsoft.com/office/powerpoint/2010/main" val="19476809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6"/>
                </p:tgtEl>
              </p:cMediaNode>
            </p:audio>
            <p:audio>
              <p:cMediaNode vol="80000">
                <p:cTn id="3" fill="hold" display="0">
                  <p:stCondLst>
                    <p:cond delay="indefinite"/>
                  </p:stCondLst>
                  <p:endCondLst>
                    <p:cond evt="onStopAudio" delay="0">
                      <p:tgtEl>
                        <p:sldTgt/>
                      </p:tgtEl>
                    </p:cond>
                  </p:endCondLst>
                </p:cTn>
                <p:tgtEl>
                  <p:spTgt spid="27"/>
                </p:tgtEl>
              </p:cMediaNode>
            </p:audio>
            <p:audio>
              <p:cMediaNode vol="80000">
                <p:cTn id="4" fill="hold" display="0">
                  <p:stCondLst>
                    <p:cond delay="indefinite"/>
                  </p:stCondLst>
                  <p:endCondLst>
                    <p:cond evt="onStopAudio" delay="0">
                      <p:tgtEl>
                        <p:sldTgt/>
                      </p:tgtEl>
                    </p:cond>
                  </p:endCondLst>
                </p:cTn>
                <p:tgtEl>
                  <p:spTgt spid="28"/>
                </p:tgtEl>
              </p:cMediaNode>
            </p:audio>
            <p:audio>
              <p:cMediaNode vol="80000">
                <p:cTn id="5" fill="hold" display="0">
                  <p:stCondLst>
                    <p:cond delay="indefinite"/>
                  </p:stCondLst>
                  <p:endCondLst>
                    <p:cond evt="onStopAudio" delay="0">
                      <p:tgtEl>
                        <p:sldTgt/>
                      </p:tgtEl>
                    </p:cond>
                  </p:endCondLst>
                </p:cTn>
                <p:tgtEl>
                  <p:spTgt spid="29"/>
                </p:tgtEl>
              </p:cMediaNode>
            </p:audio>
            <p:audio>
              <p:cMediaNode vol="80000">
                <p:cTn id="6" fill="hold" display="0">
                  <p:stCondLst>
                    <p:cond delay="indefinite"/>
                  </p:stCondLst>
                  <p:endCondLst>
                    <p:cond evt="onStopAudio" delay="0">
                      <p:tgtEl>
                        <p:sldTgt/>
                      </p:tgtEl>
                    </p:cond>
                  </p:endCondLst>
                </p:cTn>
                <p:tgtEl>
                  <p:spTgt spid="30"/>
                </p:tgtEl>
              </p:cMediaNode>
            </p:audio>
            <p:audio>
              <p:cMediaNode vol="80000">
                <p:cTn id="7" fill="hold" display="0">
                  <p:stCondLst>
                    <p:cond delay="indefinite"/>
                  </p:stCondLst>
                  <p:endCondLst>
                    <p:cond evt="onStopAudio" delay="0">
                      <p:tgtEl>
                        <p:sldTgt/>
                      </p:tgtEl>
                    </p:cond>
                  </p:endCondLst>
                </p:cTn>
                <p:tgtEl>
                  <p:spTgt spid="31"/>
                </p:tgtEl>
              </p:cMediaNode>
            </p:audio>
            <p:audio>
              <p:cMediaNode vol="80000">
                <p:cTn id="8" fill="hold" display="0">
                  <p:stCondLst>
                    <p:cond delay="indefinite"/>
                  </p:stCondLst>
                  <p:endCondLst>
                    <p:cond evt="onStopAudio" delay="0">
                      <p:tgtEl>
                        <p:sldTgt/>
                      </p:tgtEl>
                    </p:cond>
                  </p:endCondLst>
                </p:cTn>
                <p:tgtEl>
                  <p:spTgt spid="32"/>
                </p:tgtEl>
              </p:cMediaNode>
            </p:audio>
            <p:audio>
              <p:cMediaNode vol="80000">
                <p:cTn id="9" fill="hold" display="0">
                  <p:stCondLst>
                    <p:cond delay="indefinite"/>
                  </p:stCondLst>
                  <p:endCondLst>
                    <p:cond evt="onStopAudio" delay="0">
                      <p:tgtEl>
                        <p:sldTgt/>
                      </p:tgtEl>
                    </p:cond>
                  </p:endCondLst>
                </p:cTn>
                <p:tgtEl>
                  <p:spTgt spid="3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enthält.&#10;&#10;Automatisch generierte Beschreibung">
            <a:extLst>
              <a:ext uri="{FF2B5EF4-FFF2-40B4-BE49-F238E27FC236}">
                <a16:creationId xmlns:a16="http://schemas.microsoft.com/office/drawing/2014/main" id="{F403B830-A708-4255-BCEC-F2C10439B8FB}"/>
              </a:ext>
            </a:extLst>
          </p:cNvPr>
          <p:cNvPicPr>
            <a:picLocks noChangeAspect="1"/>
          </p:cNvPicPr>
          <p:nvPr/>
        </p:nvPicPr>
        <p:blipFill rotWithShape="1">
          <a:blip r:embed="rId11">
            <a:extLst>
              <a:ext uri="{28A0092B-C50C-407E-A947-70E740481C1C}">
                <a14:useLocalDpi xmlns:a14="http://schemas.microsoft.com/office/drawing/2010/main" val="0"/>
              </a:ext>
            </a:extLst>
          </a:blip>
          <a:srcRect l="53268" r="1765" b="53248"/>
          <a:stretch/>
        </p:blipFill>
        <p:spPr>
          <a:xfrm rot="60000">
            <a:off x="7162866" y="357510"/>
            <a:ext cx="4280079" cy="3070279"/>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26BA3FF0-D03D-4BD7-870F-51F13E837237}"/>
              </a:ext>
            </a:extLst>
          </p:cNvPr>
          <p:cNvPicPr>
            <a:picLocks noChangeAspect="1"/>
          </p:cNvPicPr>
          <p:nvPr/>
        </p:nvPicPr>
        <p:blipFill rotWithShape="1">
          <a:blip r:embed="rId11">
            <a:extLst>
              <a:ext uri="{28A0092B-C50C-407E-A947-70E740481C1C}">
                <a14:useLocalDpi xmlns:a14="http://schemas.microsoft.com/office/drawing/2010/main" val="0"/>
              </a:ext>
            </a:extLst>
          </a:blip>
          <a:srcRect l="4146" t="48512" r="52989" b="4926"/>
          <a:stretch/>
        </p:blipFill>
        <p:spPr>
          <a:xfrm>
            <a:off x="3753613" y="394716"/>
            <a:ext cx="4037355" cy="3025818"/>
          </a:xfrm>
          <a:prstGeom prst="rect">
            <a:avLst/>
          </a:prstGeom>
        </p:spPr>
      </p:pic>
      <p:pic>
        <p:nvPicPr>
          <p:cNvPr id="3" name="Grafik 2" descr="Ein Bild, das Text enthält.&#10;&#10;Automatisch generierte Beschreibung">
            <a:extLst>
              <a:ext uri="{FF2B5EF4-FFF2-40B4-BE49-F238E27FC236}">
                <a16:creationId xmlns:a16="http://schemas.microsoft.com/office/drawing/2014/main" id="{47329639-1C1C-4279-BF2C-8F430F145D39}"/>
              </a:ext>
            </a:extLst>
          </p:cNvPr>
          <p:cNvPicPr>
            <a:picLocks noChangeAspect="1"/>
          </p:cNvPicPr>
          <p:nvPr/>
        </p:nvPicPr>
        <p:blipFill rotWithShape="1">
          <a:blip r:embed="rId11">
            <a:extLst>
              <a:ext uri="{28A0092B-C50C-407E-A947-70E740481C1C}">
                <a14:useLocalDpi xmlns:a14="http://schemas.microsoft.com/office/drawing/2010/main" val="0"/>
              </a:ext>
            </a:extLst>
          </a:blip>
          <a:srcRect l="4146" r="52989" b="52463"/>
          <a:stretch/>
        </p:blipFill>
        <p:spPr>
          <a:xfrm>
            <a:off x="309855" y="339852"/>
            <a:ext cx="4037355" cy="3089148"/>
          </a:xfrm>
          <a:prstGeom prst="rect">
            <a:avLst/>
          </a:prstGeom>
        </p:spPr>
      </p:pic>
      <p:sp>
        <p:nvSpPr>
          <p:cNvPr id="6" name="Textfeld 5">
            <a:extLst>
              <a:ext uri="{FF2B5EF4-FFF2-40B4-BE49-F238E27FC236}">
                <a16:creationId xmlns:a16="http://schemas.microsoft.com/office/drawing/2014/main" id="{AF43CA77-B82E-426E-83D8-6416C9E04993}"/>
              </a:ext>
            </a:extLst>
          </p:cNvPr>
          <p:cNvSpPr txBox="1"/>
          <p:nvPr/>
        </p:nvSpPr>
        <p:spPr>
          <a:xfrm>
            <a:off x="722589" y="3544915"/>
            <a:ext cx="1817370" cy="307777"/>
          </a:xfrm>
          <a:prstGeom prst="rect">
            <a:avLst/>
          </a:prstGeom>
          <a:noFill/>
        </p:spPr>
        <p:txBody>
          <a:bodyPr wrap="square" rtlCol="0">
            <a:spAutoFit/>
          </a:bodyPr>
          <a:lstStyle/>
          <a:p>
            <a:r>
              <a:rPr lang="de-DE" sz="1400" dirty="0"/>
              <a:t>C-Dur = Dominante zu</a:t>
            </a:r>
          </a:p>
        </p:txBody>
      </p:sp>
      <p:sp>
        <p:nvSpPr>
          <p:cNvPr id="7" name="Textfeld 6">
            <a:extLst>
              <a:ext uri="{FF2B5EF4-FFF2-40B4-BE49-F238E27FC236}">
                <a16:creationId xmlns:a16="http://schemas.microsoft.com/office/drawing/2014/main" id="{03031FC4-646B-4D04-BF08-7C8FE6A06F46}"/>
              </a:ext>
            </a:extLst>
          </p:cNvPr>
          <p:cNvSpPr txBox="1"/>
          <p:nvPr/>
        </p:nvSpPr>
        <p:spPr>
          <a:xfrm>
            <a:off x="2539959" y="3548864"/>
            <a:ext cx="2694981" cy="307777"/>
          </a:xfrm>
          <a:prstGeom prst="rect">
            <a:avLst/>
          </a:prstGeom>
          <a:noFill/>
        </p:spPr>
        <p:txBody>
          <a:bodyPr wrap="square" rtlCol="0">
            <a:spAutoFit/>
          </a:bodyPr>
          <a:lstStyle/>
          <a:p>
            <a:r>
              <a:rPr lang="de-DE" sz="1400" dirty="0"/>
              <a:t>f-Moll = Quinttonart von B-Dur</a:t>
            </a:r>
          </a:p>
        </p:txBody>
      </p:sp>
      <p:sp>
        <p:nvSpPr>
          <p:cNvPr id="9" name="Textfeld 8">
            <a:extLst>
              <a:ext uri="{FF2B5EF4-FFF2-40B4-BE49-F238E27FC236}">
                <a16:creationId xmlns:a16="http://schemas.microsoft.com/office/drawing/2014/main" id="{C3DE314A-3E12-4263-AA16-0BD19EF92B9D}"/>
              </a:ext>
            </a:extLst>
          </p:cNvPr>
          <p:cNvSpPr txBox="1"/>
          <p:nvPr/>
        </p:nvSpPr>
        <p:spPr>
          <a:xfrm>
            <a:off x="8327349" y="3533485"/>
            <a:ext cx="1605322" cy="523220"/>
          </a:xfrm>
          <a:prstGeom prst="rect">
            <a:avLst/>
          </a:prstGeom>
          <a:noFill/>
        </p:spPr>
        <p:txBody>
          <a:bodyPr wrap="square" rtlCol="0">
            <a:spAutoFit/>
          </a:bodyPr>
          <a:lstStyle/>
          <a:p>
            <a:r>
              <a:rPr lang="de-DE" sz="1400" dirty="0"/>
              <a:t>C-Dur = Dominante zu f-Moll</a:t>
            </a:r>
          </a:p>
        </p:txBody>
      </p:sp>
      <p:sp>
        <p:nvSpPr>
          <p:cNvPr id="10" name="Textfeld 9">
            <a:extLst>
              <a:ext uri="{FF2B5EF4-FFF2-40B4-BE49-F238E27FC236}">
                <a16:creationId xmlns:a16="http://schemas.microsoft.com/office/drawing/2014/main" id="{B69F9B0B-C50B-4593-9975-22410985B100}"/>
              </a:ext>
            </a:extLst>
          </p:cNvPr>
          <p:cNvSpPr txBox="1"/>
          <p:nvPr/>
        </p:nvSpPr>
        <p:spPr>
          <a:xfrm>
            <a:off x="9932671" y="3544915"/>
            <a:ext cx="1605322" cy="738664"/>
          </a:xfrm>
          <a:prstGeom prst="rect">
            <a:avLst/>
          </a:prstGeom>
          <a:noFill/>
        </p:spPr>
        <p:txBody>
          <a:bodyPr wrap="square" rtlCol="0">
            <a:spAutoFit/>
          </a:bodyPr>
          <a:lstStyle/>
          <a:p>
            <a:r>
              <a:rPr lang="de-DE" sz="1400" dirty="0"/>
              <a:t>bzw. zu F-Dur (Fortsetzung) = Dominanttonart</a:t>
            </a:r>
          </a:p>
        </p:txBody>
      </p:sp>
      <p:cxnSp>
        <p:nvCxnSpPr>
          <p:cNvPr id="11" name="Gerade Verbindung mit Pfeil 10">
            <a:extLst>
              <a:ext uri="{FF2B5EF4-FFF2-40B4-BE49-F238E27FC236}">
                <a16:creationId xmlns:a16="http://schemas.microsoft.com/office/drawing/2014/main" id="{60BB472C-6E3D-406F-9990-362A637C3FD7}"/>
              </a:ext>
            </a:extLst>
          </p:cNvPr>
          <p:cNvCxnSpPr>
            <a:cxnSpLocks/>
          </p:cNvCxnSpPr>
          <p:nvPr/>
        </p:nvCxnSpPr>
        <p:spPr>
          <a:xfrm flipV="1">
            <a:off x="1031064" y="3151250"/>
            <a:ext cx="228600" cy="39922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9033D4F7-F629-4DCC-9F20-4CA49B8B09FD}"/>
              </a:ext>
            </a:extLst>
          </p:cNvPr>
          <p:cNvCxnSpPr>
            <a:cxnSpLocks/>
          </p:cNvCxnSpPr>
          <p:nvPr/>
        </p:nvCxnSpPr>
        <p:spPr>
          <a:xfrm flipV="1">
            <a:off x="2951506" y="3281629"/>
            <a:ext cx="2279032" cy="25954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AE8D4CC8-E54A-4164-8D79-64A7A48E9D9E}"/>
              </a:ext>
            </a:extLst>
          </p:cNvPr>
          <p:cNvCxnSpPr>
            <a:cxnSpLocks/>
          </p:cNvCxnSpPr>
          <p:nvPr/>
        </p:nvCxnSpPr>
        <p:spPr>
          <a:xfrm flipH="1" flipV="1">
            <a:off x="2468538" y="3303650"/>
            <a:ext cx="401747" cy="22983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5D74E101-007E-406E-9F5A-F8FD4A22C3ED}"/>
              </a:ext>
            </a:extLst>
          </p:cNvPr>
          <p:cNvCxnSpPr>
            <a:cxnSpLocks/>
          </p:cNvCxnSpPr>
          <p:nvPr/>
        </p:nvCxnSpPr>
        <p:spPr>
          <a:xfrm flipV="1">
            <a:off x="8865440" y="3179114"/>
            <a:ext cx="742204" cy="3697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225B3E07-5608-4AEF-B24E-94446363B98C}"/>
              </a:ext>
            </a:extLst>
          </p:cNvPr>
          <p:cNvCxnSpPr>
            <a:cxnSpLocks/>
          </p:cNvCxnSpPr>
          <p:nvPr/>
        </p:nvCxnSpPr>
        <p:spPr>
          <a:xfrm flipV="1">
            <a:off x="10735332" y="3363989"/>
            <a:ext cx="13922" cy="24702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feld 19">
            <a:extLst>
              <a:ext uri="{FF2B5EF4-FFF2-40B4-BE49-F238E27FC236}">
                <a16:creationId xmlns:a16="http://schemas.microsoft.com/office/drawing/2014/main" id="{9FB63175-ECB8-47D2-B9E1-DC648F340B5D}"/>
              </a:ext>
            </a:extLst>
          </p:cNvPr>
          <p:cNvSpPr txBox="1"/>
          <p:nvPr/>
        </p:nvSpPr>
        <p:spPr>
          <a:xfrm>
            <a:off x="852151" y="4638663"/>
            <a:ext cx="774636" cy="307777"/>
          </a:xfrm>
          <a:prstGeom prst="rect">
            <a:avLst/>
          </a:prstGeom>
          <a:noFill/>
        </p:spPr>
        <p:txBody>
          <a:bodyPr wrap="none" rtlCol="0">
            <a:spAutoFit/>
          </a:bodyPr>
          <a:lstStyle/>
          <a:p>
            <a:r>
              <a:rPr lang="de-DE" sz="1400" dirty="0"/>
              <a:t>1. Tenor</a:t>
            </a:r>
          </a:p>
        </p:txBody>
      </p:sp>
      <p:sp>
        <p:nvSpPr>
          <p:cNvPr id="21" name="Textfeld 20">
            <a:extLst>
              <a:ext uri="{FF2B5EF4-FFF2-40B4-BE49-F238E27FC236}">
                <a16:creationId xmlns:a16="http://schemas.microsoft.com/office/drawing/2014/main" id="{7BE824C3-FB96-42C3-AB96-A6DAC541CB38}"/>
              </a:ext>
            </a:extLst>
          </p:cNvPr>
          <p:cNvSpPr txBox="1"/>
          <p:nvPr/>
        </p:nvSpPr>
        <p:spPr>
          <a:xfrm>
            <a:off x="3171224" y="4629149"/>
            <a:ext cx="774636" cy="307777"/>
          </a:xfrm>
          <a:prstGeom prst="rect">
            <a:avLst/>
          </a:prstGeom>
          <a:noFill/>
        </p:spPr>
        <p:txBody>
          <a:bodyPr wrap="none" rtlCol="0">
            <a:spAutoFit/>
          </a:bodyPr>
          <a:lstStyle/>
          <a:p>
            <a:r>
              <a:rPr lang="de-DE" sz="1400" dirty="0"/>
              <a:t>2. Tenor</a:t>
            </a:r>
          </a:p>
        </p:txBody>
      </p:sp>
      <p:sp>
        <p:nvSpPr>
          <p:cNvPr id="22" name="Textfeld 21">
            <a:extLst>
              <a:ext uri="{FF2B5EF4-FFF2-40B4-BE49-F238E27FC236}">
                <a16:creationId xmlns:a16="http://schemas.microsoft.com/office/drawing/2014/main" id="{B7DE50E1-4827-4FD5-B0CC-69B7B5141027}"/>
              </a:ext>
            </a:extLst>
          </p:cNvPr>
          <p:cNvSpPr txBox="1"/>
          <p:nvPr/>
        </p:nvSpPr>
        <p:spPr>
          <a:xfrm>
            <a:off x="8408408" y="4629149"/>
            <a:ext cx="686406" cy="307777"/>
          </a:xfrm>
          <a:prstGeom prst="rect">
            <a:avLst/>
          </a:prstGeom>
          <a:noFill/>
        </p:spPr>
        <p:txBody>
          <a:bodyPr wrap="none" rtlCol="0">
            <a:spAutoFit/>
          </a:bodyPr>
          <a:lstStyle/>
          <a:p>
            <a:r>
              <a:rPr lang="de-DE" sz="1400" dirty="0"/>
              <a:t>2. Bass</a:t>
            </a:r>
          </a:p>
        </p:txBody>
      </p:sp>
      <p:sp>
        <p:nvSpPr>
          <p:cNvPr id="23" name="Textfeld 22">
            <a:extLst>
              <a:ext uri="{FF2B5EF4-FFF2-40B4-BE49-F238E27FC236}">
                <a16:creationId xmlns:a16="http://schemas.microsoft.com/office/drawing/2014/main" id="{19968EB1-F80B-44B1-AE77-A558E12A379B}"/>
              </a:ext>
            </a:extLst>
          </p:cNvPr>
          <p:cNvSpPr txBox="1"/>
          <p:nvPr/>
        </p:nvSpPr>
        <p:spPr>
          <a:xfrm>
            <a:off x="6027204" y="4629148"/>
            <a:ext cx="686406" cy="307777"/>
          </a:xfrm>
          <a:prstGeom prst="rect">
            <a:avLst/>
          </a:prstGeom>
          <a:noFill/>
        </p:spPr>
        <p:txBody>
          <a:bodyPr wrap="none" rtlCol="0">
            <a:spAutoFit/>
          </a:bodyPr>
          <a:lstStyle/>
          <a:p>
            <a:r>
              <a:rPr lang="de-DE" sz="1400" dirty="0"/>
              <a:t>1. Bass</a:t>
            </a:r>
          </a:p>
        </p:txBody>
      </p:sp>
      <p:sp>
        <p:nvSpPr>
          <p:cNvPr id="24" name="Textfeld 23">
            <a:extLst>
              <a:ext uri="{FF2B5EF4-FFF2-40B4-BE49-F238E27FC236}">
                <a16:creationId xmlns:a16="http://schemas.microsoft.com/office/drawing/2014/main" id="{73292CF2-02BB-41B6-9E2E-AC5B3E473F1C}"/>
              </a:ext>
            </a:extLst>
          </p:cNvPr>
          <p:cNvSpPr txBox="1"/>
          <p:nvPr/>
        </p:nvSpPr>
        <p:spPr>
          <a:xfrm>
            <a:off x="852151" y="5062355"/>
            <a:ext cx="880110" cy="307777"/>
          </a:xfrm>
          <a:prstGeom prst="rect">
            <a:avLst/>
          </a:prstGeom>
          <a:noFill/>
        </p:spPr>
        <p:txBody>
          <a:bodyPr wrap="square" rtlCol="0">
            <a:spAutoFit/>
          </a:bodyPr>
          <a:lstStyle/>
          <a:p>
            <a:r>
              <a:rPr lang="de-DE" sz="1400" dirty="0"/>
              <a:t>langsam</a:t>
            </a:r>
          </a:p>
        </p:txBody>
      </p:sp>
      <p:sp>
        <p:nvSpPr>
          <p:cNvPr id="25" name="Textfeld 24">
            <a:extLst>
              <a:ext uri="{FF2B5EF4-FFF2-40B4-BE49-F238E27FC236}">
                <a16:creationId xmlns:a16="http://schemas.microsoft.com/office/drawing/2014/main" id="{EF96B0EE-A16A-4AF6-BF20-D0311C62C1E2}"/>
              </a:ext>
            </a:extLst>
          </p:cNvPr>
          <p:cNvSpPr txBox="1"/>
          <p:nvPr/>
        </p:nvSpPr>
        <p:spPr>
          <a:xfrm>
            <a:off x="3171224" y="5062356"/>
            <a:ext cx="880110" cy="307777"/>
          </a:xfrm>
          <a:prstGeom prst="rect">
            <a:avLst/>
          </a:prstGeom>
          <a:noFill/>
        </p:spPr>
        <p:txBody>
          <a:bodyPr wrap="square" rtlCol="0">
            <a:spAutoFit/>
          </a:bodyPr>
          <a:lstStyle/>
          <a:p>
            <a:r>
              <a:rPr lang="de-DE" sz="1400" dirty="0"/>
              <a:t>langsam</a:t>
            </a:r>
          </a:p>
        </p:txBody>
      </p:sp>
      <p:sp>
        <p:nvSpPr>
          <p:cNvPr id="26" name="Textfeld 25">
            <a:extLst>
              <a:ext uri="{FF2B5EF4-FFF2-40B4-BE49-F238E27FC236}">
                <a16:creationId xmlns:a16="http://schemas.microsoft.com/office/drawing/2014/main" id="{FD3639B6-C439-4E65-BB34-5975F5E1C0B2}"/>
              </a:ext>
            </a:extLst>
          </p:cNvPr>
          <p:cNvSpPr txBox="1"/>
          <p:nvPr/>
        </p:nvSpPr>
        <p:spPr>
          <a:xfrm>
            <a:off x="6027204" y="5077117"/>
            <a:ext cx="880110" cy="307777"/>
          </a:xfrm>
          <a:prstGeom prst="rect">
            <a:avLst/>
          </a:prstGeom>
          <a:noFill/>
        </p:spPr>
        <p:txBody>
          <a:bodyPr wrap="square" rtlCol="0">
            <a:spAutoFit/>
          </a:bodyPr>
          <a:lstStyle/>
          <a:p>
            <a:r>
              <a:rPr lang="de-DE" sz="1400" dirty="0"/>
              <a:t>langsam</a:t>
            </a:r>
          </a:p>
        </p:txBody>
      </p:sp>
      <p:sp>
        <p:nvSpPr>
          <p:cNvPr id="27" name="Textfeld 26">
            <a:extLst>
              <a:ext uri="{FF2B5EF4-FFF2-40B4-BE49-F238E27FC236}">
                <a16:creationId xmlns:a16="http://schemas.microsoft.com/office/drawing/2014/main" id="{65FF4E76-816C-4D74-8727-6B584BD8EAA4}"/>
              </a:ext>
            </a:extLst>
          </p:cNvPr>
          <p:cNvSpPr txBox="1"/>
          <p:nvPr/>
        </p:nvSpPr>
        <p:spPr>
          <a:xfrm>
            <a:off x="8408408" y="5055392"/>
            <a:ext cx="880110" cy="307777"/>
          </a:xfrm>
          <a:prstGeom prst="rect">
            <a:avLst/>
          </a:prstGeom>
          <a:noFill/>
        </p:spPr>
        <p:txBody>
          <a:bodyPr wrap="square" rtlCol="0">
            <a:spAutoFit/>
          </a:bodyPr>
          <a:lstStyle/>
          <a:p>
            <a:r>
              <a:rPr lang="de-DE" sz="1400" dirty="0"/>
              <a:t>langsam</a:t>
            </a:r>
          </a:p>
        </p:txBody>
      </p:sp>
      <p:sp>
        <p:nvSpPr>
          <p:cNvPr id="28" name="Textfeld 27">
            <a:extLst>
              <a:ext uri="{FF2B5EF4-FFF2-40B4-BE49-F238E27FC236}">
                <a16:creationId xmlns:a16="http://schemas.microsoft.com/office/drawing/2014/main" id="{4786CC99-C46E-4A78-9C23-7F4A50F2C88F}"/>
              </a:ext>
            </a:extLst>
          </p:cNvPr>
          <p:cNvSpPr txBox="1"/>
          <p:nvPr/>
        </p:nvSpPr>
        <p:spPr>
          <a:xfrm>
            <a:off x="852151" y="5683776"/>
            <a:ext cx="880110" cy="307777"/>
          </a:xfrm>
          <a:prstGeom prst="rect">
            <a:avLst/>
          </a:prstGeom>
          <a:noFill/>
        </p:spPr>
        <p:txBody>
          <a:bodyPr wrap="square" rtlCol="0">
            <a:spAutoFit/>
          </a:bodyPr>
          <a:lstStyle/>
          <a:p>
            <a:r>
              <a:rPr lang="de-DE" sz="1400" dirty="0"/>
              <a:t>schnell</a:t>
            </a:r>
          </a:p>
        </p:txBody>
      </p:sp>
      <p:sp>
        <p:nvSpPr>
          <p:cNvPr id="29" name="Textfeld 28">
            <a:extLst>
              <a:ext uri="{FF2B5EF4-FFF2-40B4-BE49-F238E27FC236}">
                <a16:creationId xmlns:a16="http://schemas.microsoft.com/office/drawing/2014/main" id="{2EDA4E83-AB43-4E2B-AA8E-413790425EFA}"/>
              </a:ext>
            </a:extLst>
          </p:cNvPr>
          <p:cNvSpPr txBox="1"/>
          <p:nvPr/>
        </p:nvSpPr>
        <p:spPr>
          <a:xfrm>
            <a:off x="6017679" y="5684788"/>
            <a:ext cx="880110" cy="307777"/>
          </a:xfrm>
          <a:prstGeom prst="rect">
            <a:avLst/>
          </a:prstGeom>
          <a:noFill/>
        </p:spPr>
        <p:txBody>
          <a:bodyPr wrap="square" rtlCol="0">
            <a:spAutoFit/>
          </a:bodyPr>
          <a:lstStyle/>
          <a:p>
            <a:r>
              <a:rPr lang="de-DE" sz="1400" dirty="0"/>
              <a:t>schnell</a:t>
            </a:r>
          </a:p>
        </p:txBody>
      </p:sp>
      <p:sp>
        <p:nvSpPr>
          <p:cNvPr id="30" name="Textfeld 29">
            <a:extLst>
              <a:ext uri="{FF2B5EF4-FFF2-40B4-BE49-F238E27FC236}">
                <a16:creationId xmlns:a16="http://schemas.microsoft.com/office/drawing/2014/main" id="{4DCBC326-91C5-4E73-BF00-05759FF1B595}"/>
              </a:ext>
            </a:extLst>
          </p:cNvPr>
          <p:cNvSpPr txBox="1"/>
          <p:nvPr/>
        </p:nvSpPr>
        <p:spPr>
          <a:xfrm>
            <a:off x="8394836" y="5683776"/>
            <a:ext cx="880110" cy="307777"/>
          </a:xfrm>
          <a:prstGeom prst="rect">
            <a:avLst/>
          </a:prstGeom>
          <a:noFill/>
        </p:spPr>
        <p:txBody>
          <a:bodyPr wrap="square" rtlCol="0">
            <a:spAutoFit/>
          </a:bodyPr>
          <a:lstStyle/>
          <a:p>
            <a:r>
              <a:rPr lang="de-DE" sz="1400" dirty="0"/>
              <a:t>schnell</a:t>
            </a:r>
          </a:p>
        </p:txBody>
      </p:sp>
      <p:sp>
        <p:nvSpPr>
          <p:cNvPr id="31" name="Textfeld 30">
            <a:extLst>
              <a:ext uri="{FF2B5EF4-FFF2-40B4-BE49-F238E27FC236}">
                <a16:creationId xmlns:a16="http://schemas.microsoft.com/office/drawing/2014/main" id="{32813340-34AB-42C5-95D5-A53104783022}"/>
              </a:ext>
            </a:extLst>
          </p:cNvPr>
          <p:cNvSpPr txBox="1"/>
          <p:nvPr/>
        </p:nvSpPr>
        <p:spPr>
          <a:xfrm>
            <a:off x="3171224" y="5683776"/>
            <a:ext cx="880110" cy="307777"/>
          </a:xfrm>
          <a:prstGeom prst="rect">
            <a:avLst/>
          </a:prstGeom>
          <a:noFill/>
        </p:spPr>
        <p:txBody>
          <a:bodyPr wrap="square" rtlCol="0">
            <a:spAutoFit/>
          </a:bodyPr>
          <a:lstStyle/>
          <a:p>
            <a:r>
              <a:rPr lang="de-DE" sz="1400" dirty="0"/>
              <a:t>schnell</a:t>
            </a:r>
          </a:p>
        </p:txBody>
      </p:sp>
      <p:pic>
        <p:nvPicPr>
          <p:cNvPr id="32" name="CP 072 Nun_da_d_langsam_T1">
            <a:hlinkClick r:id="" action="ppaction://media"/>
            <a:extLst>
              <a:ext uri="{FF2B5EF4-FFF2-40B4-BE49-F238E27FC236}">
                <a16:creationId xmlns:a16="http://schemas.microsoft.com/office/drawing/2014/main" id="{3D2EEC76-B18A-492A-A96A-7A1AC7709330}"/>
              </a:ext>
            </a:extLst>
          </p:cNvPr>
          <p:cNvPicPr>
            <a:picLocks noChangeAspect="1"/>
          </p:cNvPicPr>
          <p:nvPr>
            <a:audioFile r:link="rId1"/>
            <p:extLst>
              <p:ext uri="{DAA4B4D4-6D71-4841-9C94-3DE7FCFB9230}">
                <p14:media xmlns:p14="http://schemas.microsoft.com/office/powerpoint/2010/main" r:embed="rId2">
                  <p14:trim st="47200" end="101909.7959"/>
                </p14:media>
              </p:ext>
            </p:extLst>
          </p:nvPr>
        </p:nvPicPr>
        <p:blipFill>
          <a:blip r:embed="rId12"/>
          <a:stretch>
            <a:fillRect/>
          </a:stretch>
        </p:blipFill>
        <p:spPr>
          <a:xfrm>
            <a:off x="1767734" y="4904480"/>
            <a:ext cx="609600" cy="609600"/>
          </a:xfrm>
          <a:prstGeom prst="rect">
            <a:avLst/>
          </a:prstGeom>
        </p:spPr>
      </p:pic>
      <p:pic>
        <p:nvPicPr>
          <p:cNvPr id="33" name="CP 072 Nun_da_diese_T1">
            <a:hlinkClick r:id="" action="ppaction://media"/>
            <a:extLst>
              <a:ext uri="{FF2B5EF4-FFF2-40B4-BE49-F238E27FC236}">
                <a16:creationId xmlns:a16="http://schemas.microsoft.com/office/drawing/2014/main" id="{9AF929A6-3FC3-45ED-9221-930AA629B89F}"/>
              </a:ext>
            </a:extLst>
          </p:cNvPr>
          <p:cNvPicPr>
            <a:picLocks noChangeAspect="1"/>
          </p:cNvPicPr>
          <p:nvPr>
            <a:audioFile r:link="rId1"/>
            <p:extLst>
              <p:ext uri="{DAA4B4D4-6D71-4841-9C94-3DE7FCFB9230}">
                <p14:media xmlns:p14="http://schemas.microsoft.com/office/powerpoint/2010/main" r:embed="rId3">
                  <p14:trim st="32000" end="67781.2244"/>
                </p14:media>
              </p:ext>
            </p:extLst>
          </p:nvPr>
        </p:nvPicPr>
        <p:blipFill>
          <a:blip r:embed="rId12"/>
          <a:stretch>
            <a:fillRect/>
          </a:stretch>
        </p:blipFill>
        <p:spPr>
          <a:xfrm>
            <a:off x="1756410" y="5816167"/>
            <a:ext cx="609600" cy="609600"/>
          </a:xfrm>
          <a:prstGeom prst="rect">
            <a:avLst/>
          </a:prstGeom>
        </p:spPr>
      </p:pic>
      <p:pic>
        <p:nvPicPr>
          <p:cNvPr id="34" name="CP 072 Nun_da_d_langsam_T2">
            <a:hlinkClick r:id="" action="ppaction://media"/>
            <a:extLst>
              <a:ext uri="{FF2B5EF4-FFF2-40B4-BE49-F238E27FC236}">
                <a16:creationId xmlns:a16="http://schemas.microsoft.com/office/drawing/2014/main" id="{B7DF190A-C178-49DF-8506-2261A06679F8}"/>
              </a:ext>
            </a:extLst>
          </p:cNvPr>
          <p:cNvPicPr>
            <a:picLocks noChangeAspect="1"/>
          </p:cNvPicPr>
          <p:nvPr>
            <a:audioFile r:link="rId1"/>
            <p:extLst>
              <p:ext uri="{DAA4B4D4-6D71-4841-9C94-3DE7FCFB9230}">
                <p14:media xmlns:p14="http://schemas.microsoft.com/office/powerpoint/2010/main" r:embed="rId4">
                  <p14:trim st="47200" end="101909.7959"/>
                </p14:media>
              </p:ext>
            </p:extLst>
          </p:nvPr>
        </p:nvPicPr>
        <p:blipFill>
          <a:blip r:embed="rId12"/>
          <a:stretch>
            <a:fillRect/>
          </a:stretch>
        </p:blipFill>
        <p:spPr>
          <a:xfrm>
            <a:off x="4391607" y="4904480"/>
            <a:ext cx="609600" cy="609600"/>
          </a:xfrm>
          <a:prstGeom prst="rect">
            <a:avLst/>
          </a:prstGeom>
        </p:spPr>
      </p:pic>
      <p:pic>
        <p:nvPicPr>
          <p:cNvPr id="35" name="CP 072 Nun_da_diese_T2">
            <a:hlinkClick r:id="" action="ppaction://media"/>
            <a:extLst>
              <a:ext uri="{FF2B5EF4-FFF2-40B4-BE49-F238E27FC236}">
                <a16:creationId xmlns:a16="http://schemas.microsoft.com/office/drawing/2014/main" id="{02C382B2-F54D-49CF-AE57-7297CBD6C5FB}"/>
              </a:ext>
            </a:extLst>
          </p:cNvPr>
          <p:cNvPicPr>
            <a:picLocks noChangeAspect="1"/>
          </p:cNvPicPr>
          <p:nvPr>
            <a:audioFile r:link="rId1"/>
            <p:extLst>
              <p:ext uri="{DAA4B4D4-6D71-4841-9C94-3DE7FCFB9230}">
                <p14:media xmlns:p14="http://schemas.microsoft.com/office/powerpoint/2010/main" r:embed="rId5">
                  <p14:trim st="32000" end="67781.2244"/>
                </p14:media>
              </p:ext>
            </p:extLst>
          </p:nvPr>
        </p:nvPicPr>
        <p:blipFill>
          <a:blip r:embed="rId12"/>
          <a:stretch>
            <a:fillRect/>
          </a:stretch>
        </p:blipFill>
        <p:spPr>
          <a:xfrm>
            <a:off x="4347569" y="5769352"/>
            <a:ext cx="609600" cy="609600"/>
          </a:xfrm>
          <a:prstGeom prst="rect">
            <a:avLst/>
          </a:prstGeom>
        </p:spPr>
      </p:pic>
      <p:pic>
        <p:nvPicPr>
          <p:cNvPr id="36" name="CP 072 Nun_da_d_langsam_B1">
            <a:hlinkClick r:id="" action="ppaction://media"/>
            <a:extLst>
              <a:ext uri="{FF2B5EF4-FFF2-40B4-BE49-F238E27FC236}">
                <a16:creationId xmlns:a16="http://schemas.microsoft.com/office/drawing/2014/main" id="{B7F6CFAC-400B-48F9-94A2-6799BD188916}"/>
              </a:ext>
            </a:extLst>
          </p:cNvPr>
          <p:cNvPicPr>
            <a:picLocks noChangeAspect="1"/>
          </p:cNvPicPr>
          <p:nvPr>
            <a:audioFile r:link="rId1"/>
            <p:extLst>
              <p:ext uri="{DAA4B4D4-6D71-4841-9C94-3DE7FCFB9230}">
                <p14:media xmlns:p14="http://schemas.microsoft.com/office/powerpoint/2010/main" r:embed="rId6">
                  <p14:trim st="47200" end="101131.4285"/>
                </p14:media>
              </p:ext>
            </p:extLst>
          </p:nvPr>
        </p:nvPicPr>
        <p:blipFill>
          <a:blip r:embed="rId12"/>
          <a:stretch>
            <a:fillRect/>
          </a:stretch>
        </p:blipFill>
        <p:spPr>
          <a:xfrm>
            <a:off x="7082551" y="4926205"/>
            <a:ext cx="609600" cy="609600"/>
          </a:xfrm>
          <a:prstGeom prst="rect">
            <a:avLst/>
          </a:prstGeom>
        </p:spPr>
      </p:pic>
      <p:pic>
        <p:nvPicPr>
          <p:cNvPr id="37" name="CP 072 Nun_da_diese_B1">
            <a:hlinkClick r:id="" action="ppaction://media"/>
            <a:extLst>
              <a:ext uri="{FF2B5EF4-FFF2-40B4-BE49-F238E27FC236}">
                <a16:creationId xmlns:a16="http://schemas.microsoft.com/office/drawing/2014/main" id="{EEF4A446-17E1-416A-9F8A-BE032C494A5B}"/>
              </a:ext>
            </a:extLst>
          </p:cNvPr>
          <p:cNvPicPr>
            <a:picLocks noChangeAspect="1"/>
          </p:cNvPicPr>
          <p:nvPr>
            <a:audioFile r:link="rId1"/>
            <p:extLst>
              <p:ext uri="{DAA4B4D4-6D71-4841-9C94-3DE7FCFB9230}">
                <p14:media xmlns:p14="http://schemas.microsoft.com/office/powerpoint/2010/main" r:embed="rId7">
                  <p14:trim st="32000" end="67702.8571"/>
                </p14:media>
              </p:ext>
            </p:extLst>
          </p:nvPr>
        </p:nvPicPr>
        <p:blipFill>
          <a:blip r:embed="rId12"/>
          <a:stretch>
            <a:fillRect/>
          </a:stretch>
        </p:blipFill>
        <p:spPr>
          <a:xfrm>
            <a:off x="7106387" y="5665256"/>
            <a:ext cx="609600" cy="609600"/>
          </a:xfrm>
          <a:prstGeom prst="rect">
            <a:avLst/>
          </a:prstGeom>
        </p:spPr>
      </p:pic>
      <p:pic>
        <p:nvPicPr>
          <p:cNvPr id="38" name="CP 072 Nun_da_d_langsam_B2">
            <a:hlinkClick r:id="" action="ppaction://media"/>
            <a:extLst>
              <a:ext uri="{FF2B5EF4-FFF2-40B4-BE49-F238E27FC236}">
                <a16:creationId xmlns:a16="http://schemas.microsoft.com/office/drawing/2014/main" id="{7F66267A-BE5A-40F4-B6DD-E86FF3C1DE1F}"/>
              </a:ext>
            </a:extLst>
          </p:cNvPr>
          <p:cNvPicPr>
            <a:picLocks noChangeAspect="1"/>
          </p:cNvPicPr>
          <p:nvPr>
            <a:audioFile r:link="rId1"/>
            <p:extLst>
              <p:ext uri="{DAA4B4D4-6D71-4841-9C94-3DE7FCFB9230}">
                <p14:media xmlns:p14="http://schemas.microsoft.com/office/powerpoint/2010/main" r:embed="rId8">
                  <p14:trim st="47200" end="101909.7959"/>
                </p14:media>
              </p:ext>
            </p:extLst>
          </p:nvPr>
        </p:nvPicPr>
        <p:blipFill>
          <a:blip r:embed="rId12"/>
          <a:stretch>
            <a:fillRect/>
          </a:stretch>
        </p:blipFill>
        <p:spPr>
          <a:xfrm>
            <a:off x="9670127" y="4938560"/>
            <a:ext cx="609600" cy="609600"/>
          </a:xfrm>
          <a:prstGeom prst="rect">
            <a:avLst/>
          </a:prstGeom>
        </p:spPr>
      </p:pic>
      <p:pic>
        <p:nvPicPr>
          <p:cNvPr id="40" name="CP 072 Nun_da_diese_B2">
            <a:hlinkClick r:id="" action="ppaction://media"/>
            <a:extLst>
              <a:ext uri="{FF2B5EF4-FFF2-40B4-BE49-F238E27FC236}">
                <a16:creationId xmlns:a16="http://schemas.microsoft.com/office/drawing/2014/main" id="{7FB424F3-6BD8-4A11-94DE-46C5AB15219E}"/>
              </a:ext>
            </a:extLst>
          </p:cNvPr>
          <p:cNvPicPr>
            <a:picLocks noChangeAspect="1"/>
          </p:cNvPicPr>
          <p:nvPr>
            <a:audioFile r:link="rId1"/>
            <p:extLst>
              <p:ext uri="{DAA4B4D4-6D71-4841-9C94-3DE7FCFB9230}">
                <p14:media xmlns:p14="http://schemas.microsoft.com/office/powerpoint/2010/main" r:embed="rId9">
                  <p14:trim st="32000" end="67702.8571"/>
                </p14:media>
              </p:ext>
            </p:extLst>
          </p:nvPr>
        </p:nvPicPr>
        <p:blipFill>
          <a:blip r:embed="rId12"/>
          <a:stretch>
            <a:fillRect/>
          </a:stretch>
        </p:blipFill>
        <p:spPr>
          <a:xfrm>
            <a:off x="9656607" y="5665256"/>
            <a:ext cx="609600" cy="609600"/>
          </a:xfrm>
          <a:prstGeom prst="rect">
            <a:avLst/>
          </a:prstGeom>
        </p:spPr>
      </p:pic>
    </p:spTree>
    <p:extLst>
      <p:ext uri="{BB962C8B-B14F-4D97-AF65-F5344CB8AC3E}">
        <p14:creationId xmlns:p14="http://schemas.microsoft.com/office/powerpoint/2010/main" val="384204921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2"/>
                </p:tgtEl>
              </p:cMediaNode>
            </p:audio>
            <p:audio>
              <p:cMediaNode vol="80000">
                <p:cTn id="3" fill="hold" display="0">
                  <p:stCondLst>
                    <p:cond delay="indefinite"/>
                  </p:stCondLst>
                  <p:endCondLst>
                    <p:cond evt="onStopAudio" delay="0">
                      <p:tgtEl>
                        <p:sldTgt/>
                      </p:tgtEl>
                    </p:cond>
                  </p:endCondLst>
                </p:cTn>
                <p:tgtEl>
                  <p:spTgt spid="33"/>
                </p:tgtEl>
              </p:cMediaNode>
            </p:audio>
            <p:audio>
              <p:cMediaNode vol="80000">
                <p:cTn id="4" fill="hold" display="0">
                  <p:stCondLst>
                    <p:cond delay="indefinite"/>
                  </p:stCondLst>
                  <p:endCondLst>
                    <p:cond evt="onStopAudio" delay="0">
                      <p:tgtEl>
                        <p:sldTgt/>
                      </p:tgtEl>
                    </p:cond>
                  </p:endCondLst>
                </p:cTn>
                <p:tgtEl>
                  <p:spTgt spid="34"/>
                </p:tgtEl>
              </p:cMediaNode>
            </p:audio>
            <p:audio>
              <p:cMediaNode vol="80000">
                <p:cTn id="5" fill="hold" display="0">
                  <p:stCondLst>
                    <p:cond delay="indefinite"/>
                  </p:stCondLst>
                  <p:endCondLst>
                    <p:cond evt="onStopAudio" delay="0">
                      <p:tgtEl>
                        <p:sldTgt/>
                      </p:tgtEl>
                    </p:cond>
                  </p:endCondLst>
                </p:cTn>
                <p:tgtEl>
                  <p:spTgt spid="35"/>
                </p:tgtEl>
              </p:cMediaNode>
            </p:audio>
            <p:audio>
              <p:cMediaNode vol="80000">
                <p:cTn id="6" fill="hold" display="0">
                  <p:stCondLst>
                    <p:cond delay="indefinite"/>
                  </p:stCondLst>
                  <p:endCondLst>
                    <p:cond evt="onStopAudio" delay="0">
                      <p:tgtEl>
                        <p:sldTgt/>
                      </p:tgtEl>
                    </p:cond>
                  </p:endCondLst>
                </p:cTn>
                <p:tgtEl>
                  <p:spTgt spid="36"/>
                </p:tgtEl>
              </p:cMediaNode>
            </p:audio>
            <p:audio>
              <p:cMediaNode vol="80000">
                <p:cTn id="7" fill="hold" display="0">
                  <p:stCondLst>
                    <p:cond delay="indefinite"/>
                  </p:stCondLst>
                  <p:endCondLst>
                    <p:cond evt="onStopAudio" delay="0">
                      <p:tgtEl>
                        <p:sldTgt/>
                      </p:tgtEl>
                    </p:cond>
                  </p:endCondLst>
                </p:cTn>
                <p:tgtEl>
                  <p:spTgt spid="37"/>
                </p:tgtEl>
              </p:cMediaNode>
            </p:audio>
            <p:audio>
              <p:cMediaNode vol="80000">
                <p:cTn id="8" fill="hold" display="0">
                  <p:stCondLst>
                    <p:cond delay="indefinite"/>
                  </p:stCondLst>
                  <p:endCondLst>
                    <p:cond evt="onStopAudio" delay="0">
                      <p:tgtEl>
                        <p:sldTgt/>
                      </p:tgtEl>
                    </p:cond>
                  </p:endCondLst>
                </p:cTn>
                <p:tgtEl>
                  <p:spTgt spid="38"/>
                </p:tgtEl>
              </p:cMediaNode>
            </p:audio>
            <p:audio>
              <p:cMediaNode vol="80000">
                <p:cTn id="9" fill="hold" display="0">
                  <p:stCondLst>
                    <p:cond delay="indefinite"/>
                  </p:stCondLst>
                  <p:endCondLst>
                    <p:cond evt="onStopAudio" delay="0">
                      <p:tgtEl>
                        <p:sldTgt/>
                      </p:tgtEl>
                    </p:cond>
                  </p:endCondLst>
                </p:cTn>
                <p:tgtEl>
                  <p:spTgt spid="4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C2B6716-8842-4C12-8E0D-224B72E19947}"/>
              </a:ext>
            </a:extLst>
          </p:cNvPr>
          <p:cNvPicPr>
            <a:picLocks noChangeAspect="1"/>
          </p:cNvPicPr>
          <p:nvPr/>
        </p:nvPicPr>
        <p:blipFill rotWithShape="1">
          <a:blip r:embed="rId11">
            <a:extLst>
              <a:ext uri="{28A0092B-C50C-407E-A947-70E740481C1C}">
                <a14:useLocalDpi xmlns:a14="http://schemas.microsoft.com/office/drawing/2010/main" val="0"/>
              </a:ext>
            </a:extLst>
          </a:blip>
          <a:srcRect l="2107" r="51850" b="51008"/>
          <a:stretch/>
        </p:blipFill>
        <p:spPr>
          <a:xfrm>
            <a:off x="6096000" y="0"/>
            <a:ext cx="5115838" cy="3794760"/>
          </a:xfrm>
          <a:prstGeom prst="rect">
            <a:avLst/>
          </a:prstGeom>
        </p:spPr>
      </p:pic>
      <p:pic>
        <p:nvPicPr>
          <p:cNvPr id="4" name="Grafik 3" descr="Ein Bild, das Text enthält.&#10;&#10;Automatisch generierte Beschreibung">
            <a:extLst>
              <a:ext uri="{FF2B5EF4-FFF2-40B4-BE49-F238E27FC236}">
                <a16:creationId xmlns:a16="http://schemas.microsoft.com/office/drawing/2014/main" id="{5FE493F0-3C47-4A80-9DBE-FF7E60620B0F}"/>
              </a:ext>
            </a:extLst>
          </p:cNvPr>
          <p:cNvPicPr>
            <a:picLocks noChangeAspect="1"/>
          </p:cNvPicPr>
          <p:nvPr/>
        </p:nvPicPr>
        <p:blipFill rotWithShape="1">
          <a:blip r:embed="rId12">
            <a:extLst>
              <a:ext uri="{28A0092B-C50C-407E-A947-70E740481C1C}">
                <a14:useLocalDpi xmlns:a14="http://schemas.microsoft.com/office/drawing/2010/main" val="0"/>
              </a:ext>
            </a:extLst>
          </a:blip>
          <a:srcRect l="52196" t="50000" r="3539" b="3909"/>
          <a:stretch/>
        </p:blipFill>
        <p:spPr>
          <a:xfrm rot="60000">
            <a:off x="2239260" y="323164"/>
            <a:ext cx="4766049" cy="3423940"/>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20691E16-DB0F-4CCA-9D66-AE35E7751A7F}"/>
              </a:ext>
            </a:extLst>
          </p:cNvPr>
          <p:cNvPicPr>
            <a:picLocks noChangeAspect="1"/>
          </p:cNvPicPr>
          <p:nvPr/>
        </p:nvPicPr>
        <p:blipFill rotWithShape="1">
          <a:blip r:embed="rId12">
            <a:extLst>
              <a:ext uri="{28A0092B-C50C-407E-A947-70E740481C1C}">
                <a14:useLocalDpi xmlns:a14="http://schemas.microsoft.com/office/drawing/2010/main" val="0"/>
              </a:ext>
            </a:extLst>
          </a:blip>
          <a:srcRect l="81817" r="3474" b="54467"/>
          <a:stretch/>
        </p:blipFill>
        <p:spPr>
          <a:xfrm rot="60000">
            <a:off x="1409661" y="143124"/>
            <a:ext cx="1608849" cy="3436297"/>
          </a:xfrm>
          <a:prstGeom prst="rect">
            <a:avLst/>
          </a:prstGeom>
        </p:spPr>
      </p:pic>
      <p:sp>
        <p:nvSpPr>
          <p:cNvPr id="8" name="Textfeld 7">
            <a:extLst>
              <a:ext uri="{FF2B5EF4-FFF2-40B4-BE49-F238E27FC236}">
                <a16:creationId xmlns:a16="http://schemas.microsoft.com/office/drawing/2014/main" id="{B5B31BE1-2BFF-4BE8-AE70-20410072C4E9}"/>
              </a:ext>
            </a:extLst>
          </p:cNvPr>
          <p:cNvSpPr txBox="1"/>
          <p:nvPr/>
        </p:nvSpPr>
        <p:spPr>
          <a:xfrm>
            <a:off x="1482667" y="3788433"/>
            <a:ext cx="2472113" cy="307777"/>
          </a:xfrm>
          <a:prstGeom prst="rect">
            <a:avLst/>
          </a:prstGeom>
          <a:noFill/>
        </p:spPr>
        <p:txBody>
          <a:bodyPr wrap="square" rtlCol="0">
            <a:spAutoFit/>
          </a:bodyPr>
          <a:lstStyle/>
          <a:p>
            <a:r>
              <a:rPr lang="de-DE" sz="1400" dirty="0"/>
              <a:t>F-Dur = Dominanttonart</a:t>
            </a:r>
          </a:p>
        </p:txBody>
      </p:sp>
      <p:sp>
        <p:nvSpPr>
          <p:cNvPr id="9" name="Textfeld 8">
            <a:extLst>
              <a:ext uri="{FF2B5EF4-FFF2-40B4-BE49-F238E27FC236}">
                <a16:creationId xmlns:a16="http://schemas.microsoft.com/office/drawing/2014/main" id="{1B1BBBA6-9D01-4C27-9B11-A1406F1716B0}"/>
              </a:ext>
            </a:extLst>
          </p:cNvPr>
          <p:cNvSpPr txBox="1"/>
          <p:nvPr/>
        </p:nvSpPr>
        <p:spPr>
          <a:xfrm>
            <a:off x="4114800" y="3793360"/>
            <a:ext cx="4122422" cy="738664"/>
          </a:xfrm>
          <a:prstGeom prst="rect">
            <a:avLst/>
          </a:prstGeom>
          <a:noFill/>
        </p:spPr>
        <p:txBody>
          <a:bodyPr wrap="square" rtlCol="0">
            <a:spAutoFit/>
          </a:bodyPr>
          <a:lstStyle/>
          <a:p>
            <a:r>
              <a:rPr lang="de-DE" sz="1400" dirty="0"/>
              <a:t>Bereich von b-Moll = Varianttonart </a:t>
            </a:r>
            <a:br>
              <a:rPr lang="de-DE" sz="1400" dirty="0"/>
            </a:br>
            <a:r>
              <a:rPr lang="de-DE" sz="1400" dirty="0"/>
              <a:t>des = </a:t>
            </a:r>
            <a:r>
              <a:rPr lang="de-DE" sz="1400" dirty="0" err="1"/>
              <a:t>Mollterz</a:t>
            </a:r>
            <a:r>
              <a:rPr lang="de-DE" sz="1400" dirty="0"/>
              <a:t> zu b; </a:t>
            </a:r>
            <a:br>
              <a:rPr lang="de-DE" sz="1400" dirty="0"/>
            </a:br>
            <a:r>
              <a:rPr lang="de-DE" sz="1400" dirty="0" err="1"/>
              <a:t>ges</a:t>
            </a:r>
            <a:r>
              <a:rPr lang="de-DE" sz="1400" dirty="0"/>
              <a:t> = kleine Sext über dem  Grundton der Molltonart</a:t>
            </a:r>
          </a:p>
        </p:txBody>
      </p:sp>
      <p:sp>
        <p:nvSpPr>
          <p:cNvPr id="10" name="Textfeld 9">
            <a:extLst>
              <a:ext uri="{FF2B5EF4-FFF2-40B4-BE49-F238E27FC236}">
                <a16:creationId xmlns:a16="http://schemas.microsoft.com/office/drawing/2014/main" id="{359E0B28-8242-46C7-B866-1063AD91A75B}"/>
              </a:ext>
            </a:extLst>
          </p:cNvPr>
          <p:cNvSpPr txBox="1"/>
          <p:nvPr/>
        </p:nvSpPr>
        <p:spPr>
          <a:xfrm>
            <a:off x="9613207" y="3827917"/>
            <a:ext cx="2472113" cy="307777"/>
          </a:xfrm>
          <a:prstGeom prst="rect">
            <a:avLst/>
          </a:prstGeom>
          <a:noFill/>
        </p:spPr>
        <p:txBody>
          <a:bodyPr wrap="square" rtlCol="0">
            <a:spAutoFit/>
          </a:bodyPr>
          <a:lstStyle/>
          <a:p>
            <a:r>
              <a:rPr lang="de-DE" sz="1400" dirty="0"/>
              <a:t>F-Dur = Dominanttonart</a:t>
            </a:r>
          </a:p>
        </p:txBody>
      </p:sp>
      <p:cxnSp>
        <p:nvCxnSpPr>
          <p:cNvPr id="11" name="Gerade Verbindung mit Pfeil 10">
            <a:extLst>
              <a:ext uri="{FF2B5EF4-FFF2-40B4-BE49-F238E27FC236}">
                <a16:creationId xmlns:a16="http://schemas.microsoft.com/office/drawing/2014/main" id="{82AFBD02-E49F-4D96-8B85-17669FFFCBE3}"/>
              </a:ext>
            </a:extLst>
          </p:cNvPr>
          <p:cNvCxnSpPr>
            <a:cxnSpLocks/>
          </p:cNvCxnSpPr>
          <p:nvPr/>
        </p:nvCxnSpPr>
        <p:spPr>
          <a:xfrm flipV="1">
            <a:off x="9934073" y="3593199"/>
            <a:ext cx="238627" cy="3201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CBAA98E2-9687-4100-9DDA-C102BC05C92F}"/>
              </a:ext>
            </a:extLst>
          </p:cNvPr>
          <p:cNvCxnSpPr>
            <a:cxnSpLocks/>
          </p:cNvCxnSpPr>
          <p:nvPr/>
        </p:nvCxnSpPr>
        <p:spPr>
          <a:xfrm flipV="1">
            <a:off x="1806778" y="3479823"/>
            <a:ext cx="179963" cy="33995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59A755A1-9C41-4BEB-AAA5-AA9FD0DEDEF6}"/>
              </a:ext>
            </a:extLst>
          </p:cNvPr>
          <p:cNvSpPr txBox="1"/>
          <p:nvPr/>
        </p:nvSpPr>
        <p:spPr>
          <a:xfrm>
            <a:off x="941073" y="4629148"/>
            <a:ext cx="774636" cy="307777"/>
          </a:xfrm>
          <a:prstGeom prst="rect">
            <a:avLst/>
          </a:prstGeom>
          <a:noFill/>
        </p:spPr>
        <p:txBody>
          <a:bodyPr wrap="none" rtlCol="0">
            <a:spAutoFit/>
          </a:bodyPr>
          <a:lstStyle/>
          <a:p>
            <a:r>
              <a:rPr lang="de-DE" sz="1400" dirty="0"/>
              <a:t>1. Tenor</a:t>
            </a:r>
          </a:p>
        </p:txBody>
      </p:sp>
      <p:sp>
        <p:nvSpPr>
          <p:cNvPr id="16" name="Textfeld 15">
            <a:extLst>
              <a:ext uri="{FF2B5EF4-FFF2-40B4-BE49-F238E27FC236}">
                <a16:creationId xmlns:a16="http://schemas.microsoft.com/office/drawing/2014/main" id="{9777F430-3D94-4F49-A721-607B0B360007}"/>
              </a:ext>
            </a:extLst>
          </p:cNvPr>
          <p:cNvSpPr txBox="1"/>
          <p:nvPr/>
        </p:nvSpPr>
        <p:spPr>
          <a:xfrm>
            <a:off x="3171224" y="4629149"/>
            <a:ext cx="774636" cy="307777"/>
          </a:xfrm>
          <a:prstGeom prst="rect">
            <a:avLst/>
          </a:prstGeom>
          <a:noFill/>
        </p:spPr>
        <p:txBody>
          <a:bodyPr wrap="none" rtlCol="0">
            <a:spAutoFit/>
          </a:bodyPr>
          <a:lstStyle/>
          <a:p>
            <a:r>
              <a:rPr lang="de-DE" sz="1400" dirty="0"/>
              <a:t>2. Tenor</a:t>
            </a:r>
          </a:p>
        </p:txBody>
      </p:sp>
      <p:sp>
        <p:nvSpPr>
          <p:cNvPr id="17" name="Textfeld 16">
            <a:extLst>
              <a:ext uri="{FF2B5EF4-FFF2-40B4-BE49-F238E27FC236}">
                <a16:creationId xmlns:a16="http://schemas.microsoft.com/office/drawing/2014/main" id="{427C2977-E340-4AB6-A8B0-35EB19F7B408}"/>
              </a:ext>
            </a:extLst>
          </p:cNvPr>
          <p:cNvSpPr txBox="1"/>
          <p:nvPr/>
        </p:nvSpPr>
        <p:spPr>
          <a:xfrm>
            <a:off x="8653919" y="4629149"/>
            <a:ext cx="686406" cy="307777"/>
          </a:xfrm>
          <a:prstGeom prst="rect">
            <a:avLst/>
          </a:prstGeom>
          <a:noFill/>
        </p:spPr>
        <p:txBody>
          <a:bodyPr wrap="none" rtlCol="0">
            <a:spAutoFit/>
          </a:bodyPr>
          <a:lstStyle/>
          <a:p>
            <a:r>
              <a:rPr lang="de-DE" sz="1400" dirty="0"/>
              <a:t>2. Bass</a:t>
            </a:r>
          </a:p>
        </p:txBody>
      </p:sp>
      <p:sp>
        <p:nvSpPr>
          <p:cNvPr id="18" name="Textfeld 17">
            <a:extLst>
              <a:ext uri="{FF2B5EF4-FFF2-40B4-BE49-F238E27FC236}">
                <a16:creationId xmlns:a16="http://schemas.microsoft.com/office/drawing/2014/main" id="{99D7F96F-11E2-4B73-9DAC-6B05E6C75EB0}"/>
              </a:ext>
            </a:extLst>
          </p:cNvPr>
          <p:cNvSpPr txBox="1"/>
          <p:nvPr/>
        </p:nvSpPr>
        <p:spPr>
          <a:xfrm>
            <a:off x="6176011" y="4629149"/>
            <a:ext cx="686406" cy="307777"/>
          </a:xfrm>
          <a:prstGeom prst="rect">
            <a:avLst/>
          </a:prstGeom>
          <a:noFill/>
        </p:spPr>
        <p:txBody>
          <a:bodyPr wrap="none" rtlCol="0">
            <a:spAutoFit/>
          </a:bodyPr>
          <a:lstStyle/>
          <a:p>
            <a:r>
              <a:rPr lang="de-DE" sz="1400" dirty="0"/>
              <a:t>1. Bass</a:t>
            </a:r>
          </a:p>
        </p:txBody>
      </p:sp>
      <p:sp>
        <p:nvSpPr>
          <p:cNvPr id="19" name="Textfeld 18">
            <a:extLst>
              <a:ext uri="{FF2B5EF4-FFF2-40B4-BE49-F238E27FC236}">
                <a16:creationId xmlns:a16="http://schemas.microsoft.com/office/drawing/2014/main" id="{6BAA4B5B-99FC-424D-8050-F8CAFF99780C}"/>
              </a:ext>
            </a:extLst>
          </p:cNvPr>
          <p:cNvSpPr txBox="1"/>
          <p:nvPr/>
        </p:nvSpPr>
        <p:spPr>
          <a:xfrm>
            <a:off x="3176227" y="5076761"/>
            <a:ext cx="880110" cy="307777"/>
          </a:xfrm>
          <a:prstGeom prst="rect">
            <a:avLst/>
          </a:prstGeom>
          <a:noFill/>
        </p:spPr>
        <p:txBody>
          <a:bodyPr wrap="square" rtlCol="0">
            <a:spAutoFit/>
          </a:bodyPr>
          <a:lstStyle/>
          <a:p>
            <a:r>
              <a:rPr lang="de-DE" sz="1400" dirty="0"/>
              <a:t>langsam</a:t>
            </a:r>
          </a:p>
        </p:txBody>
      </p:sp>
      <p:sp>
        <p:nvSpPr>
          <p:cNvPr id="20" name="Textfeld 19">
            <a:extLst>
              <a:ext uri="{FF2B5EF4-FFF2-40B4-BE49-F238E27FC236}">
                <a16:creationId xmlns:a16="http://schemas.microsoft.com/office/drawing/2014/main" id="{D2598580-C7AB-4813-B021-6C923035D57E}"/>
              </a:ext>
            </a:extLst>
          </p:cNvPr>
          <p:cNvSpPr txBox="1"/>
          <p:nvPr/>
        </p:nvSpPr>
        <p:spPr>
          <a:xfrm>
            <a:off x="939742" y="5076762"/>
            <a:ext cx="880110" cy="307777"/>
          </a:xfrm>
          <a:prstGeom prst="rect">
            <a:avLst/>
          </a:prstGeom>
          <a:noFill/>
        </p:spPr>
        <p:txBody>
          <a:bodyPr wrap="square" rtlCol="0">
            <a:spAutoFit/>
          </a:bodyPr>
          <a:lstStyle/>
          <a:p>
            <a:r>
              <a:rPr lang="de-DE" sz="1400" dirty="0"/>
              <a:t>langsam</a:t>
            </a:r>
          </a:p>
        </p:txBody>
      </p:sp>
      <p:sp>
        <p:nvSpPr>
          <p:cNvPr id="21" name="Textfeld 20">
            <a:extLst>
              <a:ext uri="{FF2B5EF4-FFF2-40B4-BE49-F238E27FC236}">
                <a16:creationId xmlns:a16="http://schemas.microsoft.com/office/drawing/2014/main" id="{3D951E1B-36FC-467E-B326-C144C81F4307}"/>
              </a:ext>
            </a:extLst>
          </p:cNvPr>
          <p:cNvSpPr txBox="1"/>
          <p:nvPr/>
        </p:nvSpPr>
        <p:spPr>
          <a:xfrm>
            <a:off x="6176011" y="5083086"/>
            <a:ext cx="880110" cy="307777"/>
          </a:xfrm>
          <a:prstGeom prst="rect">
            <a:avLst/>
          </a:prstGeom>
          <a:noFill/>
        </p:spPr>
        <p:txBody>
          <a:bodyPr wrap="square" rtlCol="0">
            <a:spAutoFit/>
          </a:bodyPr>
          <a:lstStyle/>
          <a:p>
            <a:r>
              <a:rPr lang="de-DE" sz="1400" dirty="0"/>
              <a:t>langsam</a:t>
            </a:r>
          </a:p>
        </p:txBody>
      </p:sp>
      <p:sp>
        <p:nvSpPr>
          <p:cNvPr id="22" name="Textfeld 21">
            <a:extLst>
              <a:ext uri="{FF2B5EF4-FFF2-40B4-BE49-F238E27FC236}">
                <a16:creationId xmlns:a16="http://schemas.microsoft.com/office/drawing/2014/main" id="{9AC6037C-FEDE-42A6-B59E-5919D816BB08}"/>
              </a:ext>
            </a:extLst>
          </p:cNvPr>
          <p:cNvSpPr txBox="1"/>
          <p:nvPr/>
        </p:nvSpPr>
        <p:spPr>
          <a:xfrm>
            <a:off x="8643698" y="5076763"/>
            <a:ext cx="880110" cy="307777"/>
          </a:xfrm>
          <a:prstGeom prst="rect">
            <a:avLst/>
          </a:prstGeom>
          <a:noFill/>
        </p:spPr>
        <p:txBody>
          <a:bodyPr wrap="square" rtlCol="0">
            <a:spAutoFit/>
          </a:bodyPr>
          <a:lstStyle/>
          <a:p>
            <a:r>
              <a:rPr lang="de-DE" sz="1400" dirty="0"/>
              <a:t>langsam</a:t>
            </a:r>
          </a:p>
        </p:txBody>
      </p:sp>
      <p:sp>
        <p:nvSpPr>
          <p:cNvPr id="23" name="Textfeld 22">
            <a:extLst>
              <a:ext uri="{FF2B5EF4-FFF2-40B4-BE49-F238E27FC236}">
                <a16:creationId xmlns:a16="http://schemas.microsoft.com/office/drawing/2014/main" id="{D10197EA-A2E1-49B6-8FA1-588D2DCE36D3}"/>
              </a:ext>
            </a:extLst>
          </p:cNvPr>
          <p:cNvSpPr txBox="1"/>
          <p:nvPr/>
        </p:nvSpPr>
        <p:spPr>
          <a:xfrm>
            <a:off x="3171224" y="5610015"/>
            <a:ext cx="880110" cy="307777"/>
          </a:xfrm>
          <a:prstGeom prst="rect">
            <a:avLst/>
          </a:prstGeom>
          <a:noFill/>
        </p:spPr>
        <p:txBody>
          <a:bodyPr wrap="square" rtlCol="0">
            <a:spAutoFit/>
          </a:bodyPr>
          <a:lstStyle/>
          <a:p>
            <a:r>
              <a:rPr lang="de-DE" sz="1400" dirty="0"/>
              <a:t>schnell</a:t>
            </a:r>
          </a:p>
        </p:txBody>
      </p:sp>
      <p:sp>
        <p:nvSpPr>
          <p:cNvPr id="24" name="Textfeld 23">
            <a:extLst>
              <a:ext uri="{FF2B5EF4-FFF2-40B4-BE49-F238E27FC236}">
                <a16:creationId xmlns:a16="http://schemas.microsoft.com/office/drawing/2014/main" id="{08A527AB-4152-4E77-B6A2-F1B49C300D7C}"/>
              </a:ext>
            </a:extLst>
          </p:cNvPr>
          <p:cNvSpPr txBox="1"/>
          <p:nvPr/>
        </p:nvSpPr>
        <p:spPr>
          <a:xfrm>
            <a:off x="941647" y="5573339"/>
            <a:ext cx="880110" cy="307777"/>
          </a:xfrm>
          <a:prstGeom prst="rect">
            <a:avLst/>
          </a:prstGeom>
          <a:noFill/>
        </p:spPr>
        <p:txBody>
          <a:bodyPr wrap="square" rtlCol="0">
            <a:spAutoFit/>
          </a:bodyPr>
          <a:lstStyle/>
          <a:p>
            <a:r>
              <a:rPr lang="de-DE" sz="1400" dirty="0"/>
              <a:t>schnell</a:t>
            </a:r>
          </a:p>
        </p:txBody>
      </p:sp>
      <p:sp>
        <p:nvSpPr>
          <p:cNvPr id="25" name="Textfeld 24">
            <a:extLst>
              <a:ext uri="{FF2B5EF4-FFF2-40B4-BE49-F238E27FC236}">
                <a16:creationId xmlns:a16="http://schemas.microsoft.com/office/drawing/2014/main" id="{9D6F79CA-8F88-4887-AF8C-140056081F7A}"/>
              </a:ext>
            </a:extLst>
          </p:cNvPr>
          <p:cNvSpPr txBox="1"/>
          <p:nvPr/>
        </p:nvSpPr>
        <p:spPr>
          <a:xfrm>
            <a:off x="6176011" y="5610014"/>
            <a:ext cx="880110" cy="307777"/>
          </a:xfrm>
          <a:prstGeom prst="rect">
            <a:avLst/>
          </a:prstGeom>
          <a:noFill/>
        </p:spPr>
        <p:txBody>
          <a:bodyPr wrap="square" rtlCol="0">
            <a:spAutoFit/>
          </a:bodyPr>
          <a:lstStyle/>
          <a:p>
            <a:r>
              <a:rPr lang="de-DE" sz="1400" dirty="0"/>
              <a:t>schnell</a:t>
            </a:r>
          </a:p>
        </p:txBody>
      </p:sp>
      <p:sp>
        <p:nvSpPr>
          <p:cNvPr id="26" name="Textfeld 25">
            <a:extLst>
              <a:ext uri="{FF2B5EF4-FFF2-40B4-BE49-F238E27FC236}">
                <a16:creationId xmlns:a16="http://schemas.microsoft.com/office/drawing/2014/main" id="{72AC6666-5138-467C-9652-097E1D2AC041}"/>
              </a:ext>
            </a:extLst>
          </p:cNvPr>
          <p:cNvSpPr txBox="1"/>
          <p:nvPr/>
        </p:nvSpPr>
        <p:spPr>
          <a:xfrm>
            <a:off x="8643698" y="5573339"/>
            <a:ext cx="880110" cy="307777"/>
          </a:xfrm>
          <a:prstGeom prst="rect">
            <a:avLst/>
          </a:prstGeom>
          <a:noFill/>
        </p:spPr>
        <p:txBody>
          <a:bodyPr wrap="square" rtlCol="0">
            <a:spAutoFit/>
          </a:bodyPr>
          <a:lstStyle/>
          <a:p>
            <a:r>
              <a:rPr lang="de-DE" sz="1400" dirty="0"/>
              <a:t>schnell</a:t>
            </a:r>
          </a:p>
        </p:txBody>
      </p:sp>
      <p:pic>
        <p:nvPicPr>
          <p:cNvPr id="27" name="CP 072 Nun_da_d_langsam_T1">
            <a:hlinkClick r:id="" action="ppaction://media"/>
            <a:extLst>
              <a:ext uri="{FF2B5EF4-FFF2-40B4-BE49-F238E27FC236}">
                <a16:creationId xmlns:a16="http://schemas.microsoft.com/office/drawing/2014/main" id="{F787A61B-A4BE-4737-85F4-155639A9C09A}"/>
              </a:ext>
            </a:extLst>
          </p:cNvPr>
          <p:cNvPicPr>
            <a:picLocks noChangeAspect="1"/>
          </p:cNvPicPr>
          <p:nvPr>
            <a:audioFile r:link="rId1"/>
            <p:extLst>
              <p:ext uri="{DAA4B4D4-6D71-4841-9C94-3DE7FCFB9230}">
                <p14:media xmlns:p14="http://schemas.microsoft.com/office/powerpoint/2010/main" r:embed="rId2">
                  <p14:trim st="65300" end="86209.7959"/>
                </p14:media>
              </p:ext>
            </p:extLst>
          </p:nvPr>
        </p:nvPicPr>
        <p:blipFill>
          <a:blip r:embed="rId13"/>
          <a:stretch>
            <a:fillRect/>
          </a:stretch>
        </p:blipFill>
        <p:spPr>
          <a:xfrm>
            <a:off x="1806778" y="4963739"/>
            <a:ext cx="609600" cy="609600"/>
          </a:xfrm>
          <a:prstGeom prst="rect">
            <a:avLst/>
          </a:prstGeom>
        </p:spPr>
      </p:pic>
      <p:pic>
        <p:nvPicPr>
          <p:cNvPr id="28" name="CP 072 Nun_da_diese_T1">
            <a:hlinkClick r:id="" action="ppaction://media"/>
            <a:extLst>
              <a:ext uri="{FF2B5EF4-FFF2-40B4-BE49-F238E27FC236}">
                <a16:creationId xmlns:a16="http://schemas.microsoft.com/office/drawing/2014/main" id="{77F47DCE-83BB-4EBC-B677-DFF58E136FED}"/>
              </a:ext>
            </a:extLst>
          </p:cNvPr>
          <p:cNvPicPr>
            <a:picLocks noChangeAspect="1"/>
          </p:cNvPicPr>
          <p:nvPr>
            <a:audioFile r:link="rId1"/>
            <p:extLst>
              <p:ext uri="{DAA4B4D4-6D71-4841-9C94-3DE7FCFB9230}">
                <p14:media xmlns:p14="http://schemas.microsoft.com/office/powerpoint/2010/main" r:embed="rId3">
                  <p14:trim st="46500" end="57181.2244"/>
                </p14:media>
              </p:ext>
            </p:extLst>
          </p:nvPr>
        </p:nvPicPr>
        <p:blipFill>
          <a:blip r:embed="rId13"/>
          <a:stretch>
            <a:fillRect/>
          </a:stretch>
        </p:blipFill>
        <p:spPr>
          <a:xfrm>
            <a:off x="1756410" y="5816167"/>
            <a:ext cx="609600" cy="609600"/>
          </a:xfrm>
          <a:prstGeom prst="rect">
            <a:avLst/>
          </a:prstGeom>
        </p:spPr>
      </p:pic>
      <p:pic>
        <p:nvPicPr>
          <p:cNvPr id="29" name="CP 072 Nun_da_d_langsam_T2">
            <a:hlinkClick r:id="" action="ppaction://media"/>
            <a:extLst>
              <a:ext uri="{FF2B5EF4-FFF2-40B4-BE49-F238E27FC236}">
                <a16:creationId xmlns:a16="http://schemas.microsoft.com/office/drawing/2014/main" id="{0360B8BD-6FEE-452C-90B9-57742C5883A6}"/>
              </a:ext>
            </a:extLst>
          </p:cNvPr>
          <p:cNvPicPr>
            <a:picLocks noChangeAspect="1"/>
          </p:cNvPicPr>
          <p:nvPr>
            <a:audioFile r:link="rId1"/>
            <p:extLst>
              <p:ext uri="{DAA4B4D4-6D71-4841-9C94-3DE7FCFB9230}">
                <p14:media xmlns:p14="http://schemas.microsoft.com/office/powerpoint/2010/main" r:embed="rId4">
                  <p14:trim st="65300" end="86209.7959"/>
                </p14:media>
              </p:ext>
            </p:extLst>
          </p:nvPr>
        </p:nvPicPr>
        <p:blipFill>
          <a:blip r:embed="rId13"/>
          <a:stretch>
            <a:fillRect/>
          </a:stretch>
        </p:blipFill>
        <p:spPr>
          <a:xfrm>
            <a:off x="4405258" y="4936925"/>
            <a:ext cx="609600" cy="609600"/>
          </a:xfrm>
          <a:prstGeom prst="rect">
            <a:avLst/>
          </a:prstGeom>
        </p:spPr>
      </p:pic>
      <p:pic>
        <p:nvPicPr>
          <p:cNvPr id="30" name="CP 072 Nun_da_diese_T2">
            <a:hlinkClick r:id="" action="ppaction://media"/>
            <a:extLst>
              <a:ext uri="{FF2B5EF4-FFF2-40B4-BE49-F238E27FC236}">
                <a16:creationId xmlns:a16="http://schemas.microsoft.com/office/drawing/2014/main" id="{AEE5C386-49DB-4253-86DC-E847172CD2E3}"/>
              </a:ext>
            </a:extLst>
          </p:cNvPr>
          <p:cNvPicPr>
            <a:picLocks noChangeAspect="1"/>
          </p:cNvPicPr>
          <p:nvPr>
            <a:audioFile r:link="rId1"/>
            <p:extLst>
              <p:ext uri="{DAA4B4D4-6D71-4841-9C94-3DE7FCFB9230}">
                <p14:media xmlns:p14="http://schemas.microsoft.com/office/powerpoint/2010/main" r:embed="rId5">
                  <p14:trim st="46500" end="57181.2244"/>
                </p14:media>
              </p:ext>
            </p:extLst>
          </p:nvPr>
        </p:nvPicPr>
        <p:blipFill>
          <a:blip r:embed="rId13"/>
          <a:stretch>
            <a:fillRect/>
          </a:stretch>
        </p:blipFill>
        <p:spPr>
          <a:xfrm>
            <a:off x="4347569" y="5769352"/>
            <a:ext cx="609600" cy="609600"/>
          </a:xfrm>
          <a:prstGeom prst="rect">
            <a:avLst/>
          </a:prstGeom>
        </p:spPr>
      </p:pic>
      <p:pic>
        <p:nvPicPr>
          <p:cNvPr id="31" name="CP 072 Nun_da_d_langsam_B1">
            <a:hlinkClick r:id="" action="ppaction://media"/>
            <a:extLst>
              <a:ext uri="{FF2B5EF4-FFF2-40B4-BE49-F238E27FC236}">
                <a16:creationId xmlns:a16="http://schemas.microsoft.com/office/drawing/2014/main" id="{689915D7-CDF9-4328-9840-A0623263CE23}"/>
              </a:ext>
            </a:extLst>
          </p:cNvPr>
          <p:cNvPicPr>
            <a:picLocks noChangeAspect="1"/>
          </p:cNvPicPr>
          <p:nvPr>
            <a:audioFile r:link="rId1"/>
            <p:extLst>
              <p:ext uri="{DAA4B4D4-6D71-4841-9C94-3DE7FCFB9230}">
                <p14:media xmlns:p14="http://schemas.microsoft.com/office/powerpoint/2010/main" r:embed="rId6">
                  <p14:trim st="65300" end="86131.4285"/>
                </p14:media>
              </p:ext>
            </p:extLst>
          </p:nvPr>
        </p:nvPicPr>
        <p:blipFill>
          <a:blip r:embed="rId13"/>
          <a:stretch>
            <a:fillRect/>
          </a:stretch>
        </p:blipFill>
        <p:spPr>
          <a:xfrm>
            <a:off x="7240309" y="4964747"/>
            <a:ext cx="609600" cy="609600"/>
          </a:xfrm>
          <a:prstGeom prst="rect">
            <a:avLst/>
          </a:prstGeom>
        </p:spPr>
      </p:pic>
      <p:pic>
        <p:nvPicPr>
          <p:cNvPr id="32" name="CP 072 Nun_da_diese_B1">
            <a:hlinkClick r:id="" action="ppaction://media"/>
            <a:extLst>
              <a:ext uri="{FF2B5EF4-FFF2-40B4-BE49-F238E27FC236}">
                <a16:creationId xmlns:a16="http://schemas.microsoft.com/office/drawing/2014/main" id="{ED4FB91E-1B78-4EF4-B2B7-FF5DFE6E1835}"/>
              </a:ext>
            </a:extLst>
          </p:cNvPr>
          <p:cNvPicPr>
            <a:picLocks noChangeAspect="1"/>
          </p:cNvPicPr>
          <p:nvPr>
            <a:audioFile r:link="rId1"/>
            <p:extLst>
              <p:ext uri="{DAA4B4D4-6D71-4841-9C94-3DE7FCFB9230}">
                <p14:media xmlns:p14="http://schemas.microsoft.com/office/powerpoint/2010/main" r:embed="rId7">
                  <p14:trim st="46500" end="57102.8571"/>
                </p14:media>
              </p:ext>
            </p:extLst>
          </p:nvPr>
        </p:nvPicPr>
        <p:blipFill>
          <a:blip r:embed="rId13"/>
          <a:stretch>
            <a:fillRect/>
          </a:stretch>
        </p:blipFill>
        <p:spPr>
          <a:xfrm>
            <a:off x="7154488" y="5733207"/>
            <a:ext cx="609600" cy="609600"/>
          </a:xfrm>
          <a:prstGeom prst="rect">
            <a:avLst/>
          </a:prstGeom>
        </p:spPr>
      </p:pic>
      <p:pic>
        <p:nvPicPr>
          <p:cNvPr id="33" name="CP 072 Nun_da_d_langsam_B2">
            <a:hlinkClick r:id="" action="ppaction://media"/>
            <a:extLst>
              <a:ext uri="{FF2B5EF4-FFF2-40B4-BE49-F238E27FC236}">
                <a16:creationId xmlns:a16="http://schemas.microsoft.com/office/drawing/2014/main" id="{0C011CC0-6746-471C-825D-F5E3610B5AE2}"/>
              </a:ext>
            </a:extLst>
          </p:cNvPr>
          <p:cNvPicPr>
            <a:picLocks noChangeAspect="1"/>
          </p:cNvPicPr>
          <p:nvPr>
            <a:audioFile r:link="rId1"/>
            <p:extLst>
              <p:ext uri="{DAA4B4D4-6D71-4841-9C94-3DE7FCFB9230}">
                <p14:media xmlns:p14="http://schemas.microsoft.com/office/powerpoint/2010/main" r:embed="rId8">
                  <p14:trim st="65300" end="86209.7959"/>
                </p14:media>
              </p:ext>
            </p:extLst>
          </p:nvPr>
        </p:nvPicPr>
        <p:blipFill>
          <a:blip r:embed="rId13"/>
          <a:stretch>
            <a:fillRect/>
          </a:stretch>
        </p:blipFill>
        <p:spPr>
          <a:xfrm>
            <a:off x="9670127" y="4938560"/>
            <a:ext cx="609600" cy="609600"/>
          </a:xfrm>
          <a:prstGeom prst="rect">
            <a:avLst/>
          </a:prstGeom>
        </p:spPr>
      </p:pic>
      <p:pic>
        <p:nvPicPr>
          <p:cNvPr id="35" name="CP 072 Nun_da_diese_B2">
            <a:hlinkClick r:id="" action="ppaction://media"/>
            <a:extLst>
              <a:ext uri="{FF2B5EF4-FFF2-40B4-BE49-F238E27FC236}">
                <a16:creationId xmlns:a16="http://schemas.microsoft.com/office/drawing/2014/main" id="{0C2B05C8-2F61-4DF6-A99D-1A508C308149}"/>
              </a:ext>
            </a:extLst>
          </p:cNvPr>
          <p:cNvPicPr>
            <a:picLocks noChangeAspect="1"/>
          </p:cNvPicPr>
          <p:nvPr>
            <a:audioFile r:link="rId1"/>
            <p:extLst>
              <p:ext uri="{DAA4B4D4-6D71-4841-9C94-3DE7FCFB9230}">
                <p14:media xmlns:p14="http://schemas.microsoft.com/office/powerpoint/2010/main" r:embed="rId9">
                  <p14:trim st="46500" end="57102.8571"/>
                </p14:media>
              </p:ext>
            </p:extLst>
          </p:nvPr>
        </p:nvPicPr>
        <p:blipFill>
          <a:blip r:embed="rId13"/>
          <a:stretch>
            <a:fillRect/>
          </a:stretch>
        </p:blipFill>
        <p:spPr>
          <a:xfrm>
            <a:off x="9656607" y="5665256"/>
            <a:ext cx="609600" cy="609600"/>
          </a:xfrm>
          <a:prstGeom prst="rect">
            <a:avLst/>
          </a:prstGeom>
        </p:spPr>
      </p:pic>
    </p:spTree>
    <p:extLst>
      <p:ext uri="{BB962C8B-B14F-4D97-AF65-F5344CB8AC3E}">
        <p14:creationId xmlns:p14="http://schemas.microsoft.com/office/powerpoint/2010/main" val="189746871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audio>
              <p:cMediaNode vol="80000">
                <p:cTn id="3" fill="hold" display="0">
                  <p:stCondLst>
                    <p:cond delay="indefinite"/>
                  </p:stCondLst>
                  <p:endCondLst>
                    <p:cond evt="onStopAudio" delay="0">
                      <p:tgtEl>
                        <p:sldTgt/>
                      </p:tgtEl>
                    </p:cond>
                  </p:endCondLst>
                </p:cTn>
                <p:tgtEl>
                  <p:spTgt spid="28"/>
                </p:tgtEl>
              </p:cMediaNode>
            </p:audio>
            <p:audio>
              <p:cMediaNode vol="80000">
                <p:cTn id="4" fill="hold" display="0">
                  <p:stCondLst>
                    <p:cond delay="indefinite"/>
                  </p:stCondLst>
                  <p:endCondLst>
                    <p:cond evt="onStopAudio" delay="0">
                      <p:tgtEl>
                        <p:sldTgt/>
                      </p:tgtEl>
                    </p:cond>
                  </p:endCondLst>
                </p:cTn>
                <p:tgtEl>
                  <p:spTgt spid="29"/>
                </p:tgtEl>
              </p:cMediaNode>
            </p:audio>
            <p:audio>
              <p:cMediaNode vol="80000">
                <p:cTn id="5" fill="hold" display="0">
                  <p:stCondLst>
                    <p:cond delay="indefinite"/>
                  </p:stCondLst>
                  <p:endCondLst>
                    <p:cond evt="onStopAudio" delay="0">
                      <p:tgtEl>
                        <p:sldTgt/>
                      </p:tgtEl>
                    </p:cond>
                  </p:endCondLst>
                </p:cTn>
                <p:tgtEl>
                  <p:spTgt spid="30"/>
                </p:tgtEl>
              </p:cMediaNode>
            </p:audio>
            <p:audio>
              <p:cMediaNode vol="80000">
                <p:cTn id="6" fill="hold" display="0">
                  <p:stCondLst>
                    <p:cond delay="indefinite"/>
                  </p:stCondLst>
                  <p:endCondLst>
                    <p:cond evt="onStopAudio" delay="0">
                      <p:tgtEl>
                        <p:sldTgt/>
                      </p:tgtEl>
                    </p:cond>
                  </p:endCondLst>
                </p:cTn>
                <p:tgtEl>
                  <p:spTgt spid="31"/>
                </p:tgtEl>
              </p:cMediaNode>
            </p:audio>
            <p:audio>
              <p:cMediaNode vol="80000">
                <p:cTn id="7" fill="hold" display="0">
                  <p:stCondLst>
                    <p:cond delay="indefinite"/>
                  </p:stCondLst>
                  <p:endCondLst>
                    <p:cond evt="onStopAudio" delay="0">
                      <p:tgtEl>
                        <p:sldTgt/>
                      </p:tgtEl>
                    </p:cond>
                  </p:endCondLst>
                </p:cTn>
                <p:tgtEl>
                  <p:spTgt spid="32"/>
                </p:tgtEl>
              </p:cMediaNode>
            </p:audio>
            <p:audio>
              <p:cMediaNode vol="80000">
                <p:cTn id="8" fill="hold" display="0">
                  <p:stCondLst>
                    <p:cond delay="indefinite"/>
                  </p:stCondLst>
                  <p:endCondLst>
                    <p:cond evt="onStopAudio" delay="0">
                      <p:tgtEl>
                        <p:sldTgt/>
                      </p:tgtEl>
                    </p:cond>
                  </p:endCondLst>
                </p:cTn>
                <p:tgtEl>
                  <p:spTgt spid="33"/>
                </p:tgtEl>
              </p:cMediaNode>
            </p:audio>
            <p:audio>
              <p:cMediaNode vol="80000">
                <p:cTn id="9" fill="hold" display="0">
                  <p:stCondLst>
                    <p:cond delay="indefinite"/>
                  </p:stCondLst>
                  <p:endCondLst>
                    <p:cond evt="onStopAudio" delay="0">
                      <p:tgtEl>
                        <p:sldTgt/>
                      </p:tgtEl>
                    </p:cond>
                  </p:endCondLst>
                </p:cTn>
                <p:tgtEl>
                  <p:spTgt spid="3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45668EC-4307-470C-82F5-AF27530651B6}"/>
              </a:ext>
            </a:extLst>
          </p:cNvPr>
          <p:cNvPicPr>
            <a:picLocks noChangeAspect="1"/>
          </p:cNvPicPr>
          <p:nvPr/>
        </p:nvPicPr>
        <p:blipFill rotWithShape="1">
          <a:blip r:embed="rId11">
            <a:extLst>
              <a:ext uri="{28A0092B-C50C-407E-A947-70E740481C1C}">
                <a14:useLocalDpi xmlns:a14="http://schemas.microsoft.com/office/drawing/2010/main" val="0"/>
              </a:ext>
            </a:extLst>
          </a:blip>
          <a:srcRect l="52681" t="48143" r="15422"/>
          <a:stretch/>
        </p:blipFill>
        <p:spPr>
          <a:xfrm>
            <a:off x="8343900" y="567690"/>
            <a:ext cx="3016379" cy="3418562"/>
          </a:xfrm>
          <a:prstGeom prst="rect">
            <a:avLst/>
          </a:prstGeom>
        </p:spPr>
      </p:pic>
      <p:pic>
        <p:nvPicPr>
          <p:cNvPr id="4" name="Grafik 3">
            <a:extLst>
              <a:ext uri="{FF2B5EF4-FFF2-40B4-BE49-F238E27FC236}">
                <a16:creationId xmlns:a16="http://schemas.microsoft.com/office/drawing/2014/main" id="{268F7178-B44E-4271-B972-167ABEDCE53D}"/>
              </a:ext>
            </a:extLst>
          </p:cNvPr>
          <p:cNvPicPr>
            <a:picLocks noChangeAspect="1"/>
          </p:cNvPicPr>
          <p:nvPr/>
        </p:nvPicPr>
        <p:blipFill rotWithShape="1">
          <a:blip r:embed="rId11">
            <a:extLst>
              <a:ext uri="{28A0092B-C50C-407E-A947-70E740481C1C}">
                <a14:useLocalDpi xmlns:a14="http://schemas.microsoft.com/office/drawing/2010/main" val="0"/>
              </a:ext>
            </a:extLst>
          </a:blip>
          <a:srcRect l="52681" r="5086" b="52188"/>
          <a:stretch/>
        </p:blipFill>
        <p:spPr>
          <a:xfrm>
            <a:off x="4927843" y="567690"/>
            <a:ext cx="4031181" cy="3181350"/>
          </a:xfrm>
          <a:prstGeom prst="rect">
            <a:avLst/>
          </a:prstGeom>
        </p:spPr>
      </p:pic>
      <p:pic>
        <p:nvPicPr>
          <p:cNvPr id="3" name="Grafik 2">
            <a:extLst>
              <a:ext uri="{FF2B5EF4-FFF2-40B4-BE49-F238E27FC236}">
                <a16:creationId xmlns:a16="http://schemas.microsoft.com/office/drawing/2014/main" id="{38000DBD-386E-48A2-98AD-EA2532845896}"/>
              </a:ext>
            </a:extLst>
          </p:cNvPr>
          <p:cNvPicPr>
            <a:picLocks noChangeAspect="1"/>
          </p:cNvPicPr>
          <p:nvPr/>
        </p:nvPicPr>
        <p:blipFill rotWithShape="1">
          <a:blip r:embed="rId11">
            <a:extLst>
              <a:ext uri="{28A0092B-C50C-407E-A947-70E740481C1C}">
                <a14:useLocalDpi xmlns:a14="http://schemas.microsoft.com/office/drawing/2010/main" val="0"/>
              </a:ext>
            </a:extLst>
          </a:blip>
          <a:srcRect l="3144" t="50000" r="54623" b="4244"/>
          <a:stretch/>
        </p:blipFill>
        <p:spPr>
          <a:xfrm>
            <a:off x="1620391" y="704850"/>
            <a:ext cx="4030684" cy="3044190"/>
          </a:xfrm>
          <a:prstGeom prst="rect">
            <a:avLst/>
          </a:prstGeom>
        </p:spPr>
      </p:pic>
      <p:sp>
        <p:nvSpPr>
          <p:cNvPr id="7" name="Textfeld 6">
            <a:extLst>
              <a:ext uri="{FF2B5EF4-FFF2-40B4-BE49-F238E27FC236}">
                <a16:creationId xmlns:a16="http://schemas.microsoft.com/office/drawing/2014/main" id="{1041CD4F-558F-4EDE-9CE5-ED8FBD937ED1}"/>
              </a:ext>
            </a:extLst>
          </p:cNvPr>
          <p:cNvSpPr txBox="1"/>
          <p:nvPr/>
        </p:nvSpPr>
        <p:spPr>
          <a:xfrm>
            <a:off x="222098" y="1630640"/>
            <a:ext cx="1219245" cy="646331"/>
          </a:xfrm>
          <a:prstGeom prst="rect">
            <a:avLst/>
          </a:prstGeom>
          <a:noFill/>
        </p:spPr>
        <p:txBody>
          <a:bodyPr wrap="none" rtlCol="0">
            <a:spAutoFit/>
          </a:bodyPr>
          <a:lstStyle/>
          <a:p>
            <a:r>
              <a:rPr lang="de-DE" dirty="0"/>
              <a:t>A‘</a:t>
            </a:r>
            <a:br>
              <a:rPr lang="de-DE" dirty="0"/>
            </a:br>
            <a:r>
              <a:rPr lang="de-DE" dirty="0"/>
              <a:t>vgl. Anfang</a:t>
            </a:r>
          </a:p>
        </p:txBody>
      </p:sp>
      <p:sp>
        <p:nvSpPr>
          <p:cNvPr id="8" name="Textfeld 7">
            <a:extLst>
              <a:ext uri="{FF2B5EF4-FFF2-40B4-BE49-F238E27FC236}">
                <a16:creationId xmlns:a16="http://schemas.microsoft.com/office/drawing/2014/main" id="{8E7D0EF8-2892-47A3-AFB4-246E50DA9473}"/>
              </a:ext>
            </a:extLst>
          </p:cNvPr>
          <p:cNvSpPr txBox="1"/>
          <p:nvPr/>
        </p:nvSpPr>
        <p:spPr>
          <a:xfrm>
            <a:off x="1617722" y="3897630"/>
            <a:ext cx="2142748" cy="307777"/>
          </a:xfrm>
          <a:prstGeom prst="rect">
            <a:avLst/>
          </a:prstGeom>
          <a:noFill/>
        </p:spPr>
        <p:txBody>
          <a:bodyPr wrap="square" rtlCol="0">
            <a:spAutoFit/>
          </a:bodyPr>
          <a:lstStyle/>
          <a:p>
            <a:r>
              <a:rPr lang="de-DE" sz="1400" dirty="0"/>
              <a:t>B-Dur = Grundtonart</a:t>
            </a:r>
          </a:p>
        </p:txBody>
      </p:sp>
      <p:sp>
        <p:nvSpPr>
          <p:cNvPr id="9" name="Textfeld 8">
            <a:extLst>
              <a:ext uri="{FF2B5EF4-FFF2-40B4-BE49-F238E27FC236}">
                <a16:creationId xmlns:a16="http://schemas.microsoft.com/office/drawing/2014/main" id="{643D35AA-3255-4461-A234-7DE4CC3D67E2}"/>
              </a:ext>
            </a:extLst>
          </p:cNvPr>
          <p:cNvSpPr txBox="1"/>
          <p:nvPr/>
        </p:nvSpPr>
        <p:spPr>
          <a:xfrm>
            <a:off x="9852089" y="3926284"/>
            <a:ext cx="2142748" cy="523220"/>
          </a:xfrm>
          <a:prstGeom prst="rect">
            <a:avLst/>
          </a:prstGeom>
          <a:noFill/>
        </p:spPr>
        <p:txBody>
          <a:bodyPr wrap="square" rtlCol="0">
            <a:spAutoFit/>
          </a:bodyPr>
          <a:lstStyle/>
          <a:p>
            <a:r>
              <a:rPr lang="de-DE" sz="1400" dirty="0"/>
              <a:t>G-Dur = Dominante zu c-Moll (Fortsetzung)</a:t>
            </a:r>
          </a:p>
        </p:txBody>
      </p:sp>
      <p:sp>
        <p:nvSpPr>
          <p:cNvPr id="10" name="Textfeld 9">
            <a:extLst>
              <a:ext uri="{FF2B5EF4-FFF2-40B4-BE49-F238E27FC236}">
                <a16:creationId xmlns:a16="http://schemas.microsoft.com/office/drawing/2014/main" id="{EBB361EE-3403-4850-8C47-90D5C0362C3D}"/>
              </a:ext>
            </a:extLst>
          </p:cNvPr>
          <p:cNvSpPr txBox="1"/>
          <p:nvPr/>
        </p:nvSpPr>
        <p:spPr>
          <a:xfrm>
            <a:off x="7360158" y="3935889"/>
            <a:ext cx="2142748" cy="307777"/>
          </a:xfrm>
          <a:prstGeom prst="rect">
            <a:avLst/>
          </a:prstGeom>
          <a:noFill/>
        </p:spPr>
        <p:txBody>
          <a:bodyPr wrap="square" rtlCol="0">
            <a:spAutoFit/>
          </a:bodyPr>
          <a:lstStyle/>
          <a:p>
            <a:r>
              <a:rPr lang="de-DE" sz="1400" dirty="0"/>
              <a:t>g-Moll = Paralleltonart</a:t>
            </a:r>
          </a:p>
        </p:txBody>
      </p:sp>
      <p:sp>
        <p:nvSpPr>
          <p:cNvPr id="11" name="Textfeld 10">
            <a:extLst>
              <a:ext uri="{FF2B5EF4-FFF2-40B4-BE49-F238E27FC236}">
                <a16:creationId xmlns:a16="http://schemas.microsoft.com/office/drawing/2014/main" id="{3F152F2B-EBBE-4586-89E2-D1253E2D5E9A}"/>
              </a:ext>
            </a:extLst>
          </p:cNvPr>
          <p:cNvSpPr txBox="1"/>
          <p:nvPr/>
        </p:nvSpPr>
        <p:spPr>
          <a:xfrm>
            <a:off x="4854740" y="3951129"/>
            <a:ext cx="2142748" cy="307777"/>
          </a:xfrm>
          <a:prstGeom prst="rect">
            <a:avLst/>
          </a:prstGeom>
          <a:noFill/>
        </p:spPr>
        <p:txBody>
          <a:bodyPr wrap="square" rtlCol="0">
            <a:spAutoFit/>
          </a:bodyPr>
          <a:lstStyle/>
          <a:p>
            <a:r>
              <a:rPr lang="de-DE" sz="1400" dirty="0"/>
              <a:t>F-Dur = Dominanttonart</a:t>
            </a:r>
          </a:p>
        </p:txBody>
      </p:sp>
      <p:cxnSp>
        <p:nvCxnSpPr>
          <p:cNvPr id="12" name="Gerade Verbindung mit Pfeil 11">
            <a:extLst>
              <a:ext uri="{FF2B5EF4-FFF2-40B4-BE49-F238E27FC236}">
                <a16:creationId xmlns:a16="http://schemas.microsoft.com/office/drawing/2014/main" id="{FC6A0E85-1413-4D87-9914-E36104534167}"/>
              </a:ext>
            </a:extLst>
          </p:cNvPr>
          <p:cNvCxnSpPr>
            <a:cxnSpLocks/>
          </p:cNvCxnSpPr>
          <p:nvPr/>
        </p:nvCxnSpPr>
        <p:spPr>
          <a:xfrm flipV="1">
            <a:off x="2077294" y="3557677"/>
            <a:ext cx="179963" cy="33995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A7265C2A-AC20-4A13-9160-D466C61A6258}"/>
              </a:ext>
            </a:extLst>
          </p:cNvPr>
          <p:cNvCxnSpPr>
            <a:cxnSpLocks/>
          </p:cNvCxnSpPr>
          <p:nvPr/>
        </p:nvCxnSpPr>
        <p:spPr>
          <a:xfrm flipV="1">
            <a:off x="5470332" y="3595937"/>
            <a:ext cx="228680" cy="37623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34428841-D736-4AE4-B156-FB5ED244EA0A}"/>
              </a:ext>
            </a:extLst>
          </p:cNvPr>
          <p:cNvCxnSpPr>
            <a:cxnSpLocks/>
          </p:cNvCxnSpPr>
          <p:nvPr/>
        </p:nvCxnSpPr>
        <p:spPr>
          <a:xfrm flipH="1" flipV="1">
            <a:off x="7407041" y="3588476"/>
            <a:ext cx="302301" cy="39777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C9F064F5-2BB2-422F-838C-7F0ED30FEA9E}"/>
              </a:ext>
            </a:extLst>
          </p:cNvPr>
          <p:cNvCxnSpPr>
            <a:cxnSpLocks/>
          </p:cNvCxnSpPr>
          <p:nvPr/>
        </p:nvCxnSpPr>
        <p:spPr>
          <a:xfrm flipV="1">
            <a:off x="10207838" y="3458596"/>
            <a:ext cx="518750" cy="47729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73490FEF-DCCA-4D0A-9E34-41661B22BA4E}"/>
              </a:ext>
            </a:extLst>
          </p:cNvPr>
          <p:cNvSpPr txBox="1"/>
          <p:nvPr/>
        </p:nvSpPr>
        <p:spPr>
          <a:xfrm>
            <a:off x="946086" y="4629148"/>
            <a:ext cx="774636" cy="307777"/>
          </a:xfrm>
          <a:prstGeom prst="rect">
            <a:avLst/>
          </a:prstGeom>
          <a:noFill/>
        </p:spPr>
        <p:txBody>
          <a:bodyPr wrap="none" rtlCol="0">
            <a:spAutoFit/>
          </a:bodyPr>
          <a:lstStyle/>
          <a:p>
            <a:r>
              <a:rPr lang="de-DE" sz="1400" dirty="0"/>
              <a:t>1. Tenor</a:t>
            </a:r>
          </a:p>
        </p:txBody>
      </p:sp>
      <p:sp>
        <p:nvSpPr>
          <p:cNvPr id="20" name="Textfeld 19">
            <a:extLst>
              <a:ext uri="{FF2B5EF4-FFF2-40B4-BE49-F238E27FC236}">
                <a16:creationId xmlns:a16="http://schemas.microsoft.com/office/drawing/2014/main" id="{33DF84DB-ECEE-43BA-B2F2-B288B591AEBF}"/>
              </a:ext>
            </a:extLst>
          </p:cNvPr>
          <p:cNvSpPr txBox="1"/>
          <p:nvPr/>
        </p:nvSpPr>
        <p:spPr>
          <a:xfrm>
            <a:off x="3171224" y="4629149"/>
            <a:ext cx="774636" cy="307777"/>
          </a:xfrm>
          <a:prstGeom prst="rect">
            <a:avLst/>
          </a:prstGeom>
          <a:noFill/>
        </p:spPr>
        <p:txBody>
          <a:bodyPr wrap="none" rtlCol="0">
            <a:spAutoFit/>
          </a:bodyPr>
          <a:lstStyle/>
          <a:p>
            <a:r>
              <a:rPr lang="de-DE" sz="1400" dirty="0"/>
              <a:t>2. Tenor</a:t>
            </a:r>
          </a:p>
        </p:txBody>
      </p:sp>
      <p:sp>
        <p:nvSpPr>
          <p:cNvPr id="21" name="Textfeld 20">
            <a:extLst>
              <a:ext uri="{FF2B5EF4-FFF2-40B4-BE49-F238E27FC236}">
                <a16:creationId xmlns:a16="http://schemas.microsoft.com/office/drawing/2014/main" id="{6DF74916-5052-40CC-A88C-2CFC133A24CE}"/>
              </a:ext>
            </a:extLst>
          </p:cNvPr>
          <p:cNvSpPr txBox="1"/>
          <p:nvPr/>
        </p:nvSpPr>
        <p:spPr>
          <a:xfrm>
            <a:off x="8609270" y="4708183"/>
            <a:ext cx="686406" cy="307777"/>
          </a:xfrm>
          <a:prstGeom prst="rect">
            <a:avLst/>
          </a:prstGeom>
          <a:noFill/>
        </p:spPr>
        <p:txBody>
          <a:bodyPr wrap="none" rtlCol="0">
            <a:spAutoFit/>
          </a:bodyPr>
          <a:lstStyle/>
          <a:p>
            <a:r>
              <a:rPr lang="de-DE" sz="1400" dirty="0"/>
              <a:t>2. Bass</a:t>
            </a:r>
          </a:p>
        </p:txBody>
      </p:sp>
      <p:sp>
        <p:nvSpPr>
          <p:cNvPr id="22" name="Textfeld 21">
            <a:extLst>
              <a:ext uri="{FF2B5EF4-FFF2-40B4-BE49-F238E27FC236}">
                <a16:creationId xmlns:a16="http://schemas.microsoft.com/office/drawing/2014/main" id="{90E1D6A9-1216-4CA8-AFFF-634C55755507}"/>
              </a:ext>
            </a:extLst>
          </p:cNvPr>
          <p:cNvSpPr txBox="1"/>
          <p:nvPr/>
        </p:nvSpPr>
        <p:spPr>
          <a:xfrm>
            <a:off x="1001288" y="5141192"/>
            <a:ext cx="880110" cy="307777"/>
          </a:xfrm>
          <a:prstGeom prst="rect">
            <a:avLst/>
          </a:prstGeom>
          <a:noFill/>
        </p:spPr>
        <p:txBody>
          <a:bodyPr wrap="square" rtlCol="0">
            <a:spAutoFit/>
          </a:bodyPr>
          <a:lstStyle/>
          <a:p>
            <a:r>
              <a:rPr lang="de-DE" sz="1400" dirty="0"/>
              <a:t>langsam</a:t>
            </a:r>
          </a:p>
        </p:txBody>
      </p:sp>
      <p:sp>
        <p:nvSpPr>
          <p:cNvPr id="23" name="Textfeld 22">
            <a:extLst>
              <a:ext uri="{FF2B5EF4-FFF2-40B4-BE49-F238E27FC236}">
                <a16:creationId xmlns:a16="http://schemas.microsoft.com/office/drawing/2014/main" id="{648EC16F-369D-4A45-AB41-F132999B3595}"/>
              </a:ext>
            </a:extLst>
          </p:cNvPr>
          <p:cNvSpPr txBox="1"/>
          <p:nvPr/>
        </p:nvSpPr>
        <p:spPr>
          <a:xfrm>
            <a:off x="3192782" y="5141193"/>
            <a:ext cx="880110" cy="307777"/>
          </a:xfrm>
          <a:prstGeom prst="rect">
            <a:avLst/>
          </a:prstGeom>
          <a:noFill/>
        </p:spPr>
        <p:txBody>
          <a:bodyPr wrap="square" rtlCol="0">
            <a:spAutoFit/>
          </a:bodyPr>
          <a:lstStyle/>
          <a:p>
            <a:r>
              <a:rPr lang="de-DE" sz="1400" dirty="0"/>
              <a:t>langsam</a:t>
            </a:r>
          </a:p>
        </p:txBody>
      </p:sp>
      <p:sp>
        <p:nvSpPr>
          <p:cNvPr id="24" name="Textfeld 23">
            <a:extLst>
              <a:ext uri="{FF2B5EF4-FFF2-40B4-BE49-F238E27FC236}">
                <a16:creationId xmlns:a16="http://schemas.microsoft.com/office/drawing/2014/main" id="{AD1A6BC6-E878-4E46-AA0F-AE104BAC798B}"/>
              </a:ext>
            </a:extLst>
          </p:cNvPr>
          <p:cNvSpPr txBox="1"/>
          <p:nvPr/>
        </p:nvSpPr>
        <p:spPr>
          <a:xfrm>
            <a:off x="6117378" y="5141194"/>
            <a:ext cx="880110" cy="307777"/>
          </a:xfrm>
          <a:prstGeom prst="rect">
            <a:avLst/>
          </a:prstGeom>
          <a:noFill/>
        </p:spPr>
        <p:txBody>
          <a:bodyPr wrap="square" rtlCol="0">
            <a:spAutoFit/>
          </a:bodyPr>
          <a:lstStyle/>
          <a:p>
            <a:r>
              <a:rPr lang="de-DE" sz="1400" dirty="0"/>
              <a:t>langsam</a:t>
            </a:r>
          </a:p>
        </p:txBody>
      </p:sp>
      <p:sp>
        <p:nvSpPr>
          <p:cNvPr id="25" name="Textfeld 24">
            <a:extLst>
              <a:ext uri="{FF2B5EF4-FFF2-40B4-BE49-F238E27FC236}">
                <a16:creationId xmlns:a16="http://schemas.microsoft.com/office/drawing/2014/main" id="{BBC97146-9D84-4942-B505-53D721215ED9}"/>
              </a:ext>
            </a:extLst>
          </p:cNvPr>
          <p:cNvSpPr txBox="1"/>
          <p:nvPr/>
        </p:nvSpPr>
        <p:spPr>
          <a:xfrm>
            <a:off x="8622796" y="5168520"/>
            <a:ext cx="880110" cy="307777"/>
          </a:xfrm>
          <a:prstGeom prst="rect">
            <a:avLst/>
          </a:prstGeom>
          <a:noFill/>
        </p:spPr>
        <p:txBody>
          <a:bodyPr wrap="square" rtlCol="0">
            <a:spAutoFit/>
          </a:bodyPr>
          <a:lstStyle/>
          <a:p>
            <a:r>
              <a:rPr lang="de-DE" sz="1400" dirty="0"/>
              <a:t>langsam</a:t>
            </a:r>
          </a:p>
        </p:txBody>
      </p:sp>
      <p:sp>
        <p:nvSpPr>
          <p:cNvPr id="26" name="Textfeld 25">
            <a:extLst>
              <a:ext uri="{FF2B5EF4-FFF2-40B4-BE49-F238E27FC236}">
                <a16:creationId xmlns:a16="http://schemas.microsoft.com/office/drawing/2014/main" id="{B94EC361-C71E-4B8E-825F-04BFB1E69922}"/>
              </a:ext>
            </a:extLst>
          </p:cNvPr>
          <p:cNvSpPr txBox="1"/>
          <p:nvPr/>
        </p:nvSpPr>
        <p:spPr>
          <a:xfrm>
            <a:off x="6096000" y="4679189"/>
            <a:ext cx="686406" cy="307777"/>
          </a:xfrm>
          <a:prstGeom prst="rect">
            <a:avLst/>
          </a:prstGeom>
          <a:noFill/>
        </p:spPr>
        <p:txBody>
          <a:bodyPr wrap="none" rtlCol="0">
            <a:spAutoFit/>
          </a:bodyPr>
          <a:lstStyle/>
          <a:p>
            <a:r>
              <a:rPr lang="de-DE" sz="1400" dirty="0"/>
              <a:t>1. Bass</a:t>
            </a:r>
          </a:p>
        </p:txBody>
      </p:sp>
      <p:sp>
        <p:nvSpPr>
          <p:cNvPr id="27" name="Textfeld 26">
            <a:extLst>
              <a:ext uri="{FF2B5EF4-FFF2-40B4-BE49-F238E27FC236}">
                <a16:creationId xmlns:a16="http://schemas.microsoft.com/office/drawing/2014/main" id="{22896863-7BC2-46AE-B6D2-C11914FE1BE8}"/>
              </a:ext>
            </a:extLst>
          </p:cNvPr>
          <p:cNvSpPr txBox="1"/>
          <p:nvPr/>
        </p:nvSpPr>
        <p:spPr>
          <a:xfrm>
            <a:off x="1001288" y="5752146"/>
            <a:ext cx="880110" cy="307777"/>
          </a:xfrm>
          <a:prstGeom prst="rect">
            <a:avLst/>
          </a:prstGeom>
          <a:noFill/>
        </p:spPr>
        <p:txBody>
          <a:bodyPr wrap="square" rtlCol="0">
            <a:spAutoFit/>
          </a:bodyPr>
          <a:lstStyle/>
          <a:p>
            <a:r>
              <a:rPr lang="de-DE" sz="1400" dirty="0"/>
              <a:t>schnell</a:t>
            </a:r>
          </a:p>
        </p:txBody>
      </p:sp>
      <p:sp>
        <p:nvSpPr>
          <p:cNvPr id="28" name="Textfeld 27">
            <a:extLst>
              <a:ext uri="{FF2B5EF4-FFF2-40B4-BE49-F238E27FC236}">
                <a16:creationId xmlns:a16="http://schemas.microsoft.com/office/drawing/2014/main" id="{2BD48F15-9D65-486D-BD95-95F11A1C7723}"/>
              </a:ext>
            </a:extLst>
          </p:cNvPr>
          <p:cNvSpPr txBox="1"/>
          <p:nvPr/>
        </p:nvSpPr>
        <p:spPr>
          <a:xfrm>
            <a:off x="3192782" y="5754124"/>
            <a:ext cx="880110" cy="307777"/>
          </a:xfrm>
          <a:prstGeom prst="rect">
            <a:avLst/>
          </a:prstGeom>
          <a:noFill/>
        </p:spPr>
        <p:txBody>
          <a:bodyPr wrap="square" rtlCol="0">
            <a:spAutoFit/>
          </a:bodyPr>
          <a:lstStyle/>
          <a:p>
            <a:r>
              <a:rPr lang="de-DE" sz="1400" dirty="0"/>
              <a:t>schnell</a:t>
            </a:r>
          </a:p>
        </p:txBody>
      </p:sp>
      <p:sp>
        <p:nvSpPr>
          <p:cNvPr id="29" name="Textfeld 28">
            <a:extLst>
              <a:ext uri="{FF2B5EF4-FFF2-40B4-BE49-F238E27FC236}">
                <a16:creationId xmlns:a16="http://schemas.microsoft.com/office/drawing/2014/main" id="{B6461F4D-FCB2-4FCC-8639-1E7FF19F69CA}"/>
              </a:ext>
            </a:extLst>
          </p:cNvPr>
          <p:cNvSpPr txBox="1"/>
          <p:nvPr/>
        </p:nvSpPr>
        <p:spPr>
          <a:xfrm>
            <a:off x="6117378" y="5752147"/>
            <a:ext cx="880110" cy="307777"/>
          </a:xfrm>
          <a:prstGeom prst="rect">
            <a:avLst/>
          </a:prstGeom>
          <a:noFill/>
        </p:spPr>
        <p:txBody>
          <a:bodyPr wrap="square" rtlCol="0">
            <a:spAutoFit/>
          </a:bodyPr>
          <a:lstStyle/>
          <a:p>
            <a:r>
              <a:rPr lang="de-DE" sz="1400" dirty="0"/>
              <a:t>schnell</a:t>
            </a:r>
          </a:p>
        </p:txBody>
      </p:sp>
      <p:sp>
        <p:nvSpPr>
          <p:cNvPr id="30" name="Textfeld 29">
            <a:extLst>
              <a:ext uri="{FF2B5EF4-FFF2-40B4-BE49-F238E27FC236}">
                <a16:creationId xmlns:a16="http://schemas.microsoft.com/office/drawing/2014/main" id="{C18B5F1A-FAA2-4E36-B84D-5A1E4EEDAD4E}"/>
              </a:ext>
            </a:extLst>
          </p:cNvPr>
          <p:cNvSpPr txBox="1"/>
          <p:nvPr/>
        </p:nvSpPr>
        <p:spPr>
          <a:xfrm>
            <a:off x="8606814" y="5752148"/>
            <a:ext cx="880110" cy="307777"/>
          </a:xfrm>
          <a:prstGeom prst="rect">
            <a:avLst/>
          </a:prstGeom>
          <a:noFill/>
        </p:spPr>
        <p:txBody>
          <a:bodyPr wrap="square" rtlCol="0">
            <a:spAutoFit/>
          </a:bodyPr>
          <a:lstStyle/>
          <a:p>
            <a:r>
              <a:rPr lang="de-DE" sz="1400" dirty="0"/>
              <a:t>schnell</a:t>
            </a:r>
          </a:p>
        </p:txBody>
      </p:sp>
      <p:pic>
        <p:nvPicPr>
          <p:cNvPr id="31" name="CP 072 Nun_da_d_langsam_T1">
            <a:hlinkClick r:id="" action="ppaction://media"/>
            <a:extLst>
              <a:ext uri="{FF2B5EF4-FFF2-40B4-BE49-F238E27FC236}">
                <a16:creationId xmlns:a16="http://schemas.microsoft.com/office/drawing/2014/main" id="{7799C82B-2CDE-4D51-B904-52300E1B934F}"/>
              </a:ext>
            </a:extLst>
          </p:cNvPr>
          <p:cNvPicPr>
            <a:picLocks noChangeAspect="1"/>
          </p:cNvPicPr>
          <p:nvPr>
            <a:audioFile r:link="rId1"/>
            <p:extLst>
              <p:ext uri="{DAA4B4D4-6D71-4841-9C94-3DE7FCFB9230}">
                <p14:media xmlns:p14="http://schemas.microsoft.com/office/powerpoint/2010/main" r:embed="rId2">
                  <p14:trim st="81200" end="70309.7959"/>
                </p14:media>
              </p:ext>
            </p:extLst>
          </p:nvPr>
        </p:nvPicPr>
        <p:blipFill>
          <a:blip r:embed="rId12"/>
          <a:stretch>
            <a:fillRect/>
          </a:stretch>
        </p:blipFill>
        <p:spPr>
          <a:xfrm>
            <a:off x="1862475" y="4986966"/>
            <a:ext cx="609600" cy="609600"/>
          </a:xfrm>
          <a:prstGeom prst="rect">
            <a:avLst/>
          </a:prstGeom>
        </p:spPr>
      </p:pic>
      <p:pic>
        <p:nvPicPr>
          <p:cNvPr id="32" name="CP 072 Nun_da_diese_T1">
            <a:hlinkClick r:id="" action="ppaction://media"/>
            <a:extLst>
              <a:ext uri="{FF2B5EF4-FFF2-40B4-BE49-F238E27FC236}">
                <a16:creationId xmlns:a16="http://schemas.microsoft.com/office/drawing/2014/main" id="{7728B325-4716-4DE6-A9DB-FA8E14F9EC18}"/>
              </a:ext>
            </a:extLst>
          </p:cNvPr>
          <p:cNvPicPr>
            <a:picLocks noChangeAspect="1"/>
          </p:cNvPicPr>
          <p:nvPr>
            <a:audioFile r:link="rId1"/>
            <p:extLst>
              <p:ext uri="{DAA4B4D4-6D71-4841-9C94-3DE7FCFB9230}">
                <p14:media xmlns:p14="http://schemas.microsoft.com/office/powerpoint/2010/main" r:embed="rId3">
                  <p14:trim st="56800" end="46981.2244"/>
                </p14:media>
              </p:ext>
            </p:extLst>
          </p:nvPr>
        </p:nvPicPr>
        <p:blipFill>
          <a:blip r:embed="rId12"/>
          <a:stretch>
            <a:fillRect/>
          </a:stretch>
        </p:blipFill>
        <p:spPr>
          <a:xfrm>
            <a:off x="1756410" y="5816167"/>
            <a:ext cx="609600" cy="609600"/>
          </a:xfrm>
          <a:prstGeom prst="rect">
            <a:avLst/>
          </a:prstGeom>
        </p:spPr>
      </p:pic>
      <p:pic>
        <p:nvPicPr>
          <p:cNvPr id="33" name="CP 072 Nun_da_d_langsam_T2">
            <a:hlinkClick r:id="" action="ppaction://media"/>
            <a:extLst>
              <a:ext uri="{FF2B5EF4-FFF2-40B4-BE49-F238E27FC236}">
                <a16:creationId xmlns:a16="http://schemas.microsoft.com/office/drawing/2014/main" id="{024271CC-2710-4F00-807E-8933FCB87FB1}"/>
              </a:ext>
            </a:extLst>
          </p:cNvPr>
          <p:cNvPicPr>
            <a:picLocks noChangeAspect="1"/>
          </p:cNvPicPr>
          <p:nvPr>
            <a:audioFile r:link="rId1"/>
            <p:extLst>
              <p:ext uri="{DAA4B4D4-6D71-4841-9C94-3DE7FCFB9230}">
                <p14:media xmlns:p14="http://schemas.microsoft.com/office/powerpoint/2010/main" r:embed="rId4">
                  <p14:trim st="81200" end="70309.7959"/>
                </p14:media>
              </p:ext>
            </p:extLst>
          </p:nvPr>
        </p:nvPicPr>
        <p:blipFill>
          <a:blip r:embed="rId12"/>
          <a:stretch>
            <a:fillRect/>
          </a:stretch>
        </p:blipFill>
        <p:spPr>
          <a:xfrm>
            <a:off x="4358999" y="5077134"/>
            <a:ext cx="609600" cy="609600"/>
          </a:xfrm>
          <a:prstGeom prst="rect">
            <a:avLst/>
          </a:prstGeom>
        </p:spPr>
      </p:pic>
      <p:pic>
        <p:nvPicPr>
          <p:cNvPr id="34" name="CP 072 Nun_da_diese_T2">
            <a:hlinkClick r:id="" action="ppaction://media"/>
            <a:extLst>
              <a:ext uri="{FF2B5EF4-FFF2-40B4-BE49-F238E27FC236}">
                <a16:creationId xmlns:a16="http://schemas.microsoft.com/office/drawing/2014/main" id="{7E83E41F-0802-4A4D-8775-33B02BDC529F}"/>
              </a:ext>
            </a:extLst>
          </p:cNvPr>
          <p:cNvPicPr>
            <a:picLocks noChangeAspect="1"/>
          </p:cNvPicPr>
          <p:nvPr>
            <a:audioFile r:link="rId1"/>
            <p:extLst>
              <p:ext uri="{DAA4B4D4-6D71-4841-9C94-3DE7FCFB9230}">
                <p14:media xmlns:p14="http://schemas.microsoft.com/office/powerpoint/2010/main" r:embed="rId5">
                  <p14:trim st="56800" end="46981.2244"/>
                </p14:media>
              </p:ext>
            </p:extLst>
          </p:nvPr>
        </p:nvPicPr>
        <p:blipFill>
          <a:blip r:embed="rId12"/>
          <a:stretch>
            <a:fillRect/>
          </a:stretch>
        </p:blipFill>
        <p:spPr>
          <a:xfrm>
            <a:off x="4347569" y="5769352"/>
            <a:ext cx="609600" cy="609600"/>
          </a:xfrm>
          <a:prstGeom prst="rect">
            <a:avLst/>
          </a:prstGeom>
        </p:spPr>
      </p:pic>
      <p:pic>
        <p:nvPicPr>
          <p:cNvPr id="35" name="CP 072 Nun_da_d_langsam_B1">
            <a:hlinkClick r:id="" action="ppaction://media"/>
            <a:extLst>
              <a:ext uri="{FF2B5EF4-FFF2-40B4-BE49-F238E27FC236}">
                <a16:creationId xmlns:a16="http://schemas.microsoft.com/office/drawing/2014/main" id="{F80D40CC-10AF-4962-B718-D2E0B28AA9D7}"/>
              </a:ext>
            </a:extLst>
          </p:cNvPr>
          <p:cNvPicPr>
            <a:picLocks noChangeAspect="1"/>
          </p:cNvPicPr>
          <p:nvPr>
            <a:audioFile r:link="rId1"/>
            <p:extLst>
              <p:ext uri="{DAA4B4D4-6D71-4841-9C94-3DE7FCFB9230}">
                <p14:media xmlns:p14="http://schemas.microsoft.com/office/powerpoint/2010/main" r:embed="rId6">
                  <p14:trim st="81200" end="69731.4285"/>
                </p14:media>
              </p:ext>
            </p:extLst>
          </p:nvPr>
        </p:nvPicPr>
        <p:blipFill>
          <a:blip r:embed="rId12"/>
          <a:stretch>
            <a:fillRect/>
          </a:stretch>
        </p:blipFill>
        <p:spPr>
          <a:xfrm>
            <a:off x="7180160" y="5017608"/>
            <a:ext cx="609600" cy="609600"/>
          </a:xfrm>
          <a:prstGeom prst="rect">
            <a:avLst/>
          </a:prstGeom>
        </p:spPr>
      </p:pic>
      <p:pic>
        <p:nvPicPr>
          <p:cNvPr id="36" name="CP 072 Nun_da_diese_B1">
            <a:hlinkClick r:id="" action="ppaction://media"/>
            <a:extLst>
              <a:ext uri="{FF2B5EF4-FFF2-40B4-BE49-F238E27FC236}">
                <a16:creationId xmlns:a16="http://schemas.microsoft.com/office/drawing/2014/main" id="{07AE40F5-5B1C-498F-9D54-ABCE99AC570C}"/>
              </a:ext>
            </a:extLst>
          </p:cNvPr>
          <p:cNvPicPr>
            <a:picLocks noChangeAspect="1"/>
          </p:cNvPicPr>
          <p:nvPr>
            <a:audioFile r:link="rId1"/>
            <p:extLst>
              <p:ext uri="{DAA4B4D4-6D71-4841-9C94-3DE7FCFB9230}">
                <p14:media xmlns:p14="http://schemas.microsoft.com/office/powerpoint/2010/main" r:embed="rId7">
                  <p14:trim st="56800" end="46902.8571"/>
                </p14:media>
              </p:ext>
            </p:extLst>
          </p:nvPr>
        </p:nvPicPr>
        <p:blipFill>
          <a:blip r:embed="rId12"/>
          <a:stretch>
            <a:fillRect/>
          </a:stretch>
        </p:blipFill>
        <p:spPr>
          <a:xfrm>
            <a:off x="7154488" y="5733207"/>
            <a:ext cx="609600" cy="609600"/>
          </a:xfrm>
          <a:prstGeom prst="rect">
            <a:avLst/>
          </a:prstGeom>
        </p:spPr>
      </p:pic>
      <p:pic>
        <p:nvPicPr>
          <p:cNvPr id="37" name="CP 072 Nun_da_d_langsam_B2">
            <a:hlinkClick r:id="" action="ppaction://media"/>
            <a:extLst>
              <a:ext uri="{FF2B5EF4-FFF2-40B4-BE49-F238E27FC236}">
                <a16:creationId xmlns:a16="http://schemas.microsoft.com/office/drawing/2014/main" id="{9B7E840B-C84C-424A-8782-064568CF9E3D}"/>
              </a:ext>
            </a:extLst>
          </p:cNvPr>
          <p:cNvPicPr>
            <a:picLocks noChangeAspect="1"/>
          </p:cNvPicPr>
          <p:nvPr>
            <a:audioFile r:link="rId1"/>
            <p:extLst>
              <p:ext uri="{DAA4B4D4-6D71-4841-9C94-3DE7FCFB9230}">
                <p14:media xmlns:p14="http://schemas.microsoft.com/office/powerpoint/2010/main" r:embed="rId8">
                  <p14:trim st="81200" end="70309.7959"/>
                </p14:media>
              </p:ext>
            </p:extLst>
          </p:nvPr>
        </p:nvPicPr>
        <p:blipFill>
          <a:blip r:embed="rId12"/>
          <a:stretch>
            <a:fillRect/>
          </a:stretch>
        </p:blipFill>
        <p:spPr>
          <a:xfrm>
            <a:off x="9670127" y="4938560"/>
            <a:ext cx="609600" cy="609600"/>
          </a:xfrm>
          <a:prstGeom prst="rect">
            <a:avLst/>
          </a:prstGeom>
        </p:spPr>
      </p:pic>
      <p:pic>
        <p:nvPicPr>
          <p:cNvPr id="39" name="CP 072 Nun_da_diese_B2">
            <a:hlinkClick r:id="" action="ppaction://media"/>
            <a:extLst>
              <a:ext uri="{FF2B5EF4-FFF2-40B4-BE49-F238E27FC236}">
                <a16:creationId xmlns:a16="http://schemas.microsoft.com/office/drawing/2014/main" id="{3E3C5404-A5B5-447C-AE6F-74DA533EF291}"/>
              </a:ext>
            </a:extLst>
          </p:cNvPr>
          <p:cNvPicPr>
            <a:picLocks noChangeAspect="1"/>
          </p:cNvPicPr>
          <p:nvPr>
            <a:audioFile r:link="rId1"/>
            <p:extLst>
              <p:ext uri="{DAA4B4D4-6D71-4841-9C94-3DE7FCFB9230}">
                <p14:media xmlns:p14="http://schemas.microsoft.com/office/powerpoint/2010/main" r:embed="rId9">
                  <p14:trim st="56800" end="46902.8571"/>
                </p14:media>
              </p:ext>
            </p:extLst>
          </p:nvPr>
        </p:nvPicPr>
        <p:blipFill>
          <a:blip r:embed="rId12"/>
          <a:stretch>
            <a:fillRect/>
          </a:stretch>
        </p:blipFill>
        <p:spPr>
          <a:xfrm>
            <a:off x="9656607" y="5665256"/>
            <a:ext cx="609600" cy="609600"/>
          </a:xfrm>
          <a:prstGeom prst="rect">
            <a:avLst/>
          </a:prstGeom>
        </p:spPr>
      </p:pic>
    </p:spTree>
    <p:extLst>
      <p:ext uri="{BB962C8B-B14F-4D97-AF65-F5344CB8AC3E}">
        <p14:creationId xmlns:p14="http://schemas.microsoft.com/office/powerpoint/2010/main" val="176092974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1"/>
                </p:tgtEl>
              </p:cMediaNode>
            </p:audio>
            <p:audio>
              <p:cMediaNode vol="80000">
                <p:cTn id="3" fill="hold" display="0">
                  <p:stCondLst>
                    <p:cond delay="indefinite"/>
                  </p:stCondLst>
                  <p:endCondLst>
                    <p:cond evt="onStopAudio" delay="0">
                      <p:tgtEl>
                        <p:sldTgt/>
                      </p:tgtEl>
                    </p:cond>
                  </p:endCondLst>
                </p:cTn>
                <p:tgtEl>
                  <p:spTgt spid="32"/>
                </p:tgtEl>
              </p:cMediaNode>
            </p:audio>
            <p:audio>
              <p:cMediaNode vol="80000">
                <p:cTn id="4" fill="hold" display="0">
                  <p:stCondLst>
                    <p:cond delay="indefinite"/>
                  </p:stCondLst>
                  <p:endCondLst>
                    <p:cond evt="onStopAudio" delay="0">
                      <p:tgtEl>
                        <p:sldTgt/>
                      </p:tgtEl>
                    </p:cond>
                  </p:endCondLst>
                </p:cTn>
                <p:tgtEl>
                  <p:spTgt spid="33"/>
                </p:tgtEl>
              </p:cMediaNode>
            </p:audio>
            <p:audio>
              <p:cMediaNode vol="80000">
                <p:cTn id="5" fill="hold" display="0">
                  <p:stCondLst>
                    <p:cond delay="indefinite"/>
                  </p:stCondLst>
                  <p:endCondLst>
                    <p:cond evt="onStopAudio" delay="0">
                      <p:tgtEl>
                        <p:sldTgt/>
                      </p:tgtEl>
                    </p:cond>
                  </p:endCondLst>
                </p:cTn>
                <p:tgtEl>
                  <p:spTgt spid="34"/>
                </p:tgtEl>
              </p:cMediaNode>
            </p:audio>
            <p:audio>
              <p:cMediaNode vol="80000">
                <p:cTn id="6" fill="hold" display="0">
                  <p:stCondLst>
                    <p:cond delay="indefinite"/>
                  </p:stCondLst>
                  <p:endCondLst>
                    <p:cond evt="onStopAudio" delay="0">
                      <p:tgtEl>
                        <p:sldTgt/>
                      </p:tgtEl>
                    </p:cond>
                  </p:endCondLst>
                </p:cTn>
                <p:tgtEl>
                  <p:spTgt spid="35"/>
                </p:tgtEl>
              </p:cMediaNode>
            </p:audio>
            <p:audio>
              <p:cMediaNode vol="80000">
                <p:cTn id="7" fill="hold" display="0">
                  <p:stCondLst>
                    <p:cond delay="indefinite"/>
                  </p:stCondLst>
                  <p:endCondLst>
                    <p:cond evt="onStopAudio" delay="0">
                      <p:tgtEl>
                        <p:sldTgt/>
                      </p:tgtEl>
                    </p:cond>
                  </p:endCondLst>
                </p:cTn>
                <p:tgtEl>
                  <p:spTgt spid="36"/>
                </p:tgtEl>
              </p:cMediaNode>
            </p:audio>
            <p:audio>
              <p:cMediaNode vol="80000">
                <p:cTn id="8" fill="hold" display="0">
                  <p:stCondLst>
                    <p:cond delay="indefinite"/>
                  </p:stCondLst>
                  <p:endCondLst>
                    <p:cond evt="onStopAudio" delay="0">
                      <p:tgtEl>
                        <p:sldTgt/>
                      </p:tgtEl>
                    </p:cond>
                  </p:endCondLst>
                </p:cTn>
                <p:tgtEl>
                  <p:spTgt spid="37"/>
                </p:tgtEl>
              </p:cMediaNode>
            </p:audio>
            <p:audio>
              <p:cMediaNode vol="80000">
                <p:cTn id="9" fill="hold" display="0">
                  <p:stCondLst>
                    <p:cond delay="indefinite"/>
                  </p:stCondLst>
                  <p:endCondLst>
                    <p:cond evt="onStopAudio" delay="0">
                      <p:tgtEl>
                        <p:sldTgt/>
                      </p:tgtEl>
                    </p:cond>
                  </p:endCondLst>
                </p:cTn>
                <p:tgtEl>
                  <p:spTgt spid="3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enthält.&#10;&#10;Automatisch generierte Beschreibung">
            <a:extLst>
              <a:ext uri="{FF2B5EF4-FFF2-40B4-BE49-F238E27FC236}">
                <a16:creationId xmlns:a16="http://schemas.microsoft.com/office/drawing/2014/main" id="{82BA6523-D1E0-4798-AC4E-FFA80AF06162}"/>
              </a:ext>
            </a:extLst>
          </p:cNvPr>
          <p:cNvPicPr>
            <a:picLocks noChangeAspect="1"/>
          </p:cNvPicPr>
          <p:nvPr/>
        </p:nvPicPr>
        <p:blipFill rotWithShape="1">
          <a:blip r:embed="rId11">
            <a:extLst>
              <a:ext uri="{28A0092B-C50C-407E-A947-70E740481C1C}">
                <a14:useLocalDpi xmlns:a14="http://schemas.microsoft.com/office/drawing/2010/main" val="0"/>
              </a:ext>
            </a:extLst>
          </a:blip>
          <a:srcRect l="53033" t="1988" r="3089" b="75743"/>
          <a:stretch/>
        </p:blipFill>
        <p:spPr>
          <a:xfrm>
            <a:off x="8191432" y="1383030"/>
            <a:ext cx="4000568" cy="1451610"/>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200E5C8A-87F9-4420-8767-D8FE6972A99B}"/>
              </a:ext>
            </a:extLst>
          </p:cNvPr>
          <p:cNvPicPr>
            <a:picLocks noChangeAspect="1"/>
          </p:cNvPicPr>
          <p:nvPr/>
        </p:nvPicPr>
        <p:blipFill rotWithShape="1">
          <a:blip r:embed="rId11">
            <a:extLst>
              <a:ext uri="{28A0092B-C50C-407E-A947-70E740481C1C}">
                <a14:useLocalDpi xmlns:a14="http://schemas.microsoft.com/office/drawing/2010/main" val="0"/>
              </a:ext>
            </a:extLst>
          </a:blip>
          <a:srcRect l="3374" t="49708" r="52748" b="3473"/>
          <a:stretch/>
        </p:blipFill>
        <p:spPr>
          <a:xfrm>
            <a:off x="4303394" y="702945"/>
            <a:ext cx="3983355" cy="3038706"/>
          </a:xfrm>
          <a:prstGeom prst="rect">
            <a:avLst/>
          </a:prstGeom>
        </p:spPr>
      </p:pic>
      <p:pic>
        <p:nvPicPr>
          <p:cNvPr id="3" name="Grafik 2" descr="Ein Bild, das Text enthält.&#10;&#10;Automatisch generierte Beschreibung">
            <a:extLst>
              <a:ext uri="{FF2B5EF4-FFF2-40B4-BE49-F238E27FC236}">
                <a16:creationId xmlns:a16="http://schemas.microsoft.com/office/drawing/2014/main" id="{FB44F180-2FCD-4FAE-9DA4-FD52E17A4733}"/>
              </a:ext>
            </a:extLst>
          </p:cNvPr>
          <p:cNvPicPr>
            <a:picLocks noChangeAspect="1"/>
          </p:cNvPicPr>
          <p:nvPr/>
        </p:nvPicPr>
        <p:blipFill rotWithShape="1">
          <a:blip r:embed="rId11">
            <a:extLst>
              <a:ext uri="{28A0092B-C50C-407E-A947-70E740481C1C}">
                <a14:useLocalDpi xmlns:a14="http://schemas.microsoft.com/office/drawing/2010/main" val="0"/>
              </a:ext>
            </a:extLst>
          </a:blip>
          <a:srcRect l="3374" r="52748" b="53181"/>
          <a:stretch/>
        </p:blipFill>
        <p:spPr>
          <a:xfrm>
            <a:off x="912494" y="619887"/>
            <a:ext cx="3940599" cy="3006090"/>
          </a:xfrm>
          <a:prstGeom prst="rect">
            <a:avLst/>
          </a:prstGeom>
        </p:spPr>
      </p:pic>
      <p:pic>
        <p:nvPicPr>
          <p:cNvPr id="4" name="Grafik 3">
            <a:extLst>
              <a:ext uri="{FF2B5EF4-FFF2-40B4-BE49-F238E27FC236}">
                <a16:creationId xmlns:a16="http://schemas.microsoft.com/office/drawing/2014/main" id="{26AF28A6-ECF3-4D12-AA49-F1AF5C4B4688}"/>
              </a:ext>
            </a:extLst>
          </p:cNvPr>
          <p:cNvPicPr>
            <a:picLocks noChangeAspect="1"/>
          </p:cNvPicPr>
          <p:nvPr/>
        </p:nvPicPr>
        <p:blipFill rotWithShape="1">
          <a:blip r:embed="rId12">
            <a:extLst>
              <a:ext uri="{28A0092B-C50C-407E-A947-70E740481C1C}">
                <a14:useLocalDpi xmlns:a14="http://schemas.microsoft.com/office/drawing/2010/main" val="0"/>
              </a:ext>
            </a:extLst>
          </a:blip>
          <a:srcRect l="84902" t="49973" r="4697"/>
          <a:stretch/>
        </p:blipFill>
        <p:spPr>
          <a:xfrm>
            <a:off x="548639" y="731520"/>
            <a:ext cx="958215" cy="3212788"/>
          </a:xfrm>
          <a:prstGeom prst="rect">
            <a:avLst/>
          </a:prstGeom>
        </p:spPr>
      </p:pic>
      <p:sp>
        <p:nvSpPr>
          <p:cNvPr id="7" name="Textfeld 6">
            <a:extLst>
              <a:ext uri="{FF2B5EF4-FFF2-40B4-BE49-F238E27FC236}">
                <a16:creationId xmlns:a16="http://schemas.microsoft.com/office/drawing/2014/main" id="{F3004351-D958-4CF0-B144-4F47DFAA0F97}"/>
              </a:ext>
            </a:extLst>
          </p:cNvPr>
          <p:cNvSpPr txBox="1"/>
          <p:nvPr/>
        </p:nvSpPr>
        <p:spPr>
          <a:xfrm>
            <a:off x="1416366" y="3794331"/>
            <a:ext cx="3167064" cy="523220"/>
          </a:xfrm>
          <a:prstGeom prst="rect">
            <a:avLst/>
          </a:prstGeom>
          <a:noFill/>
        </p:spPr>
        <p:txBody>
          <a:bodyPr wrap="square" rtlCol="0">
            <a:spAutoFit/>
          </a:bodyPr>
          <a:lstStyle/>
          <a:p>
            <a:r>
              <a:rPr lang="de-DE" sz="1400" dirty="0"/>
              <a:t>c-Moll, auf der II. Stufe der Grundtonart B-Dur = </a:t>
            </a:r>
            <a:r>
              <a:rPr lang="de-DE" sz="1400" dirty="0" err="1"/>
              <a:t>subdominantischer</a:t>
            </a:r>
            <a:r>
              <a:rPr lang="de-DE" sz="1400" dirty="0"/>
              <a:t> Bereich</a:t>
            </a:r>
          </a:p>
        </p:txBody>
      </p:sp>
      <p:sp>
        <p:nvSpPr>
          <p:cNvPr id="8" name="Textfeld 7">
            <a:extLst>
              <a:ext uri="{FF2B5EF4-FFF2-40B4-BE49-F238E27FC236}">
                <a16:creationId xmlns:a16="http://schemas.microsoft.com/office/drawing/2014/main" id="{8CA95380-327F-4FF5-9D12-0937C5B7C273}"/>
              </a:ext>
            </a:extLst>
          </p:cNvPr>
          <p:cNvSpPr txBox="1"/>
          <p:nvPr/>
        </p:nvSpPr>
        <p:spPr>
          <a:xfrm>
            <a:off x="10144107" y="3256645"/>
            <a:ext cx="1878364" cy="738664"/>
          </a:xfrm>
          <a:prstGeom prst="rect">
            <a:avLst/>
          </a:prstGeom>
          <a:noFill/>
        </p:spPr>
        <p:txBody>
          <a:bodyPr wrap="square" rtlCol="0">
            <a:spAutoFit/>
          </a:bodyPr>
          <a:lstStyle/>
          <a:p>
            <a:r>
              <a:rPr lang="de-DE" sz="1400" dirty="0"/>
              <a:t>D(-Dur) = Dominante zu g-Moll (Fortsetzung) = Paralleltonart</a:t>
            </a:r>
          </a:p>
        </p:txBody>
      </p:sp>
      <p:cxnSp>
        <p:nvCxnSpPr>
          <p:cNvPr id="9" name="Gerade Verbindung mit Pfeil 8">
            <a:extLst>
              <a:ext uri="{FF2B5EF4-FFF2-40B4-BE49-F238E27FC236}">
                <a16:creationId xmlns:a16="http://schemas.microsoft.com/office/drawing/2014/main" id="{58A3930F-DAA2-4F0A-ADAA-AE400D26E6EF}"/>
              </a:ext>
            </a:extLst>
          </p:cNvPr>
          <p:cNvCxnSpPr>
            <a:cxnSpLocks/>
          </p:cNvCxnSpPr>
          <p:nvPr/>
        </p:nvCxnSpPr>
        <p:spPr>
          <a:xfrm flipH="1" flipV="1">
            <a:off x="1623060" y="3546782"/>
            <a:ext cx="125731" cy="2475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62873B5F-CD75-4F34-B0FD-7A13CCB57FF0}"/>
              </a:ext>
            </a:extLst>
          </p:cNvPr>
          <p:cNvCxnSpPr>
            <a:cxnSpLocks/>
          </p:cNvCxnSpPr>
          <p:nvPr/>
        </p:nvCxnSpPr>
        <p:spPr>
          <a:xfrm flipV="1">
            <a:off x="10675620" y="2570004"/>
            <a:ext cx="783849" cy="68664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CC58E1EB-0601-4F09-BA97-504E752D8ACC}"/>
              </a:ext>
            </a:extLst>
          </p:cNvPr>
          <p:cNvCxnSpPr>
            <a:cxnSpLocks/>
          </p:cNvCxnSpPr>
          <p:nvPr/>
        </p:nvCxnSpPr>
        <p:spPr>
          <a:xfrm flipV="1">
            <a:off x="1914523" y="3256645"/>
            <a:ext cx="3536634" cy="53768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6A6431C-6910-43C8-BF68-20B57A5F1C85}"/>
              </a:ext>
            </a:extLst>
          </p:cNvPr>
          <p:cNvSpPr txBox="1"/>
          <p:nvPr/>
        </p:nvSpPr>
        <p:spPr>
          <a:xfrm>
            <a:off x="548639" y="319547"/>
            <a:ext cx="1737376" cy="369332"/>
          </a:xfrm>
          <a:prstGeom prst="rect">
            <a:avLst/>
          </a:prstGeom>
          <a:noFill/>
        </p:spPr>
        <p:txBody>
          <a:bodyPr wrap="square" rtlCol="0">
            <a:spAutoFit/>
          </a:bodyPr>
          <a:lstStyle/>
          <a:p>
            <a:r>
              <a:rPr lang="de-DE" dirty="0"/>
              <a:t>B‘, vgl. Teil 2</a:t>
            </a:r>
          </a:p>
        </p:txBody>
      </p:sp>
      <p:sp>
        <p:nvSpPr>
          <p:cNvPr id="18" name="Textfeld 17">
            <a:extLst>
              <a:ext uri="{FF2B5EF4-FFF2-40B4-BE49-F238E27FC236}">
                <a16:creationId xmlns:a16="http://schemas.microsoft.com/office/drawing/2014/main" id="{6A94879F-B883-45DF-9CEB-2ED9E5FE18DF}"/>
              </a:ext>
            </a:extLst>
          </p:cNvPr>
          <p:cNvSpPr txBox="1"/>
          <p:nvPr/>
        </p:nvSpPr>
        <p:spPr>
          <a:xfrm>
            <a:off x="1051560" y="4629150"/>
            <a:ext cx="774636" cy="307777"/>
          </a:xfrm>
          <a:prstGeom prst="rect">
            <a:avLst/>
          </a:prstGeom>
          <a:noFill/>
        </p:spPr>
        <p:txBody>
          <a:bodyPr wrap="none" rtlCol="0">
            <a:spAutoFit/>
          </a:bodyPr>
          <a:lstStyle/>
          <a:p>
            <a:r>
              <a:rPr lang="de-DE" sz="1400" dirty="0"/>
              <a:t>1. Tenor</a:t>
            </a:r>
          </a:p>
        </p:txBody>
      </p:sp>
      <p:sp>
        <p:nvSpPr>
          <p:cNvPr id="19" name="Textfeld 18">
            <a:extLst>
              <a:ext uri="{FF2B5EF4-FFF2-40B4-BE49-F238E27FC236}">
                <a16:creationId xmlns:a16="http://schemas.microsoft.com/office/drawing/2014/main" id="{DDB7665C-DF86-409C-9BA5-FAD317012F7E}"/>
              </a:ext>
            </a:extLst>
          </p:cNvPr>
          <p:cNvSpPr txBox="1"/>
          <p:nvPr/>
        </p:nvSpPr>
        <p:spPr>
          <a:xfrm>
            <a:off x="3171224" y="4629149"/>
            <a:ext cx="774636" cy="307777"/>
          </a:xfrm>
          <a:prstGeom prst="rect">
            <a:avLst/>
          </a:prstGeom>
          <a:noFill/>
        </p:spPr>
        <p:txBody>
          <a:bodyPr wrap="none" rtlCol="0">
            <a:spAutoFit/>
          </a:bodyPr>
          <a:lstStyle/>
          <a:p>
            <a:r>
              <a:rPr lang="de-DE" sz="1400" dirty="0"/>
              <a:t>2. Tenor</a:t>
            </a:r>
          </a:p>
        </p:txBody>
      </p:sp>
      <p:sp>
        <p:nvSpPr>
          <p:cNvPr id="20" name="Textfeld 19">
            <a:extLst>
              <a:ext uri="{FF2B5EF4-FFF2-40B4-BE49-F238E27FC236}">
                <a16:creationId xmlns:a16="http://schemas.microsoft.com/office/drawing/2014/main" id="{197B9E80-A755-4D5D-B3C5-895B2DC38CD9}"/>
              </a:ext>
            </a:extLst>
          </p:cNvPr>
          <p:cNvSpPr txBox="1"/>
          <p:nvPr/>
        </p:nvSpPr>
        <p:spPr>
          <a:xfrm>
            <a:off x="8751611" y="4652008"/>
            <a:ext cx="686406" cy="307777"/>
          </a:xfrm>
          <a:prstGeom prst="rect">
            <a:avLst/>
          </a:prstGeom>
          <a:noFill/>
        </p:spPr>
        <p:txBody>
          <a:bodyPr wrap="none" rtlCol="0">
            <a:spAutoFit/>
          </a:bodyPr>
          <a:lstStyle/>
          <a:p>
            <a:r>
              <a:rPr lang="de-DE" sz="1400" dirty="0"/>
              <a:t>2. Bass</a:t>
            </a:r>
          </a:p>
        </p:txBody>
      </p:sp>
      <p:sp>
        <p:nvSpPr>
          <p:cNvPr id="21" name="Textfeld 20">
            <a:extLst>
              <a:ext uri="{FF2B5EF4-FFF2-40B4-BE49-F238E27FC236}">
                <a16:creationId xmlns:a16="http://schemas.microsoft.com/office/drawing/2014/main" id="{B9DD6B23-9F53-48A1-A7A6-BFA0F72F1749}"/>
              </a:ext>
            </a:extLst>
          </p:cNvPr>
          <p:cNvSpPr txBox="1"/>
          <p:nvPr/>
        </p:nvSpPr>
        <p:spPr>
          <a:xfrm>
            <a:off x="6096000" y="4629149"/>
            <a:ext cx="686406" cy="307777"/>
          </a:xfrm>
          <a:prstGeom prst="rect">
            <a:avLst/>
          </a:prstGeom>
          <a:noFill/>
        </p:spPr>
        <p:txBody>
          <a:bodyPr wrap="none" rtlCol="0">
            <a:spAutoFit/>
          </a:bodyPr>
          <a:lstStyle/>
          <a:p>
            <a:r>
              <a:rPr lang="de-DE" sz="1400" dirty="0"/>
              <a:t>1. Bass</a:t>
            </a:r>
          </a:p>
        </p:txBody>
      </p:sp>
      <p:sp>
        <p:nvSpPr>
          <p:cNvPr id="22" name="Textfeld 21">
            <a:extLst>
              <a:ext uri="{FF2B5EF4-FFF2-40B4-BE49-F238E27FC236}">
                <a16:creationId xmlns:a16="http://schemas.microsoft.com/office/drawing/2014/main" id="{70CED174-138A-4570-8073-7679FBD69263}"/>
              </a:ext>
            </a:extLst>
          </p:cNvPr>
          <p:cNvSpPr txBox="1"/>
          <p:nvPr/>
        </p:nvSpPr>
        <p:spPr>
          <a:xfrm>
            <a:off x="1001288" y="5141192"/>
            <a:ext cx="880110" cy="307777"/>
          </a:xfrm>
          <a:prstGeom prst="rect">
            <a:avLst/>
          </a:prstGeom>
          <a:noFill/>
        </p:spPr>
        <p:txBody>
          <a:bodyPr wrap="square" rtlCol="0">
            <a:spAutoFit/>
          </a:bodyPr>
          <a:lstStyle/>
          <a:p>
            <a:r>
              <a:rPr lang="de-DE" sz="1400" dirty="0"/>
              <a:t>langsam</a:t>
            </a:r>
          </a:p>
        </p:txBody>
      </p:sp>
      <p:sp>
        <p:nvSpPr>
          <p:cNvPr id="23" name="Textfeld 22">
            <a:extLst>
              <a:ext uri="{FF2B5EF4-FFF2-40B4-BE49-F238E27FC236}">
                <a16:creationId xmlns:a16="http://schemas.microsoft.com/office/drawing/2014/main" id="{0464C169-DF3A-49A6-B258-F34B7F300859}"/>
              </a:ext>
            </a:extLst>
          </p:cNvPr>
          <p:cNvSpPr txBox="1"/>
          <p:nvPr/>
        </p:nvSpPr>
        <p:spPr>
          <a:xfrm>
            <a:off x="3182655" y="5138214"/>
            <a:ext cx="880110" cy="307777"/>
          </a:xfrm>
          <a:prstGeom prst="rect">
            <a:avLst/>
          </a:prstGeom>
          <a:noFill/>
        </p:spPr>
        <p:txBody>
          <a:bodyPr wrap="square" rtlCol="0">
            <a:spAutoFit/>
          </a:bodyPr>
          <a:lstStyle/>
          <a:p>
            <a:r>
              <a:rPr lang="de-DE" sz="1400" dirty="0"/>
              <a:t>langsam</a:t>
            </a:r>
          </a:p>
        </p:txBody>
      </p:sp>
      <p:sp>
        <p:nvSpPr>
          <p:cNvPr id="24" name="Textfeld 23">
            <a:extLst>
              <a:ext uri="{FF2B5EF4-FFF2-40B4-BE49-F238E27FC236}">
                <a16:creationId xmlns:a16="http://schemas.microsoft.com/office/drawing/2014/main" id="{494F3D65-80E7-4996-8F8E-2A709B2D0104}"/>
              </a:ext>
            </a:extLst>
          </p:cNvPr>
          <p:cNvSpPr txBox="1"/>
          <p:nvPr/>
        </p:nvSpPr>
        <p:spPr>
          <a:xfrm>
            <a:off x="6025414" y="5172516"/>
            <a:ext cx="880110" cy="307777"/>
          </a:xfrm>
          <a:prstGeom prst="rect">
            <a:avLst/>
          </a:prstGeom>
          <a:noFill/>
        </p:spPr>
        <p:txBody>
          <a:bodyPr wrap="square" rtlCol="0">
            <a:spAutoFit/>
          </a:bodyPr>
          <a:lstStyle/>
          <a:p>
            <a:r>
              <a:rPr lang="de-DE" sz="1400" dirty="0"/>
              <a:t>langsam</a:t>
            </a:r>
          </a:p>
        </p:txBody>
      </p:sp>
      <p:sp>
        <p:nvSpPr>
          <p:cNvPr id="25" name="Textfeld 24">
            <a:extLst>
              <a:ext uri="{FF2B5EF4-FFF2-40B4-BE49-F238E27FC236}">
                <a16:creationId xmlns:a16="http://schemas.microsoft.com/office/drawing/2014/main" id="{82FFD7E2-B718-4FE5-8EBB-A1DAB004CB73}"/>
              </a:ext>
            </a:extLst>
          </p:cNvPr>
          <p:cNvSpPr txBox="1"/>
          <p:nvPr/>
        </p:nvSpPr>
        <p:spPr>
          <a:xfrm>
            <a:off x="8751611" y="5172516"/>
            <a:ext cx="880110" cy="307777"/>
          </a:xfrm>
          <a:prstGeom prst="rect">
            <a:avLst/>
          </a:prstGeom>
          <a:noFill/>
        </p:spPr>
        <p:txBody>
          <a:bodyPr wrap="square" rtlCol="0">
            <a:spAutoFit/>
          </a:bodyPr>
          <a:lstStyle/>
          <a:p>
            <a:r>
              <a:rPr lang="de-DE" sz="1400" dirty="0"/>
              <a:t>langsam</a:t>
            </a:r>
          </a:p>
        </p:txBody>
      </p:sp>
      <p:sp>
        <p:nvSpPr>
          <p:cNvPr id="26" name="Textfeld 25">
            <a:extLst>
              <a:ext uri="{FF2B5EF4-FFF2-40B4-BE49-F238E27FC236}">
                <a16:creationId xmlns:a16="http://schemas.microsoft.com/office/drawing/2014/main" id="{E552DCD8-C3F4-4460-A284-AF11CDB742A1}"/>
              </a:ext>
            </a:extLst>
          </p:cNvPr>
          <p:cNvSpPr txBox="1"/>
          <p:nvPr/>
        </p:nvSpPr>
        <p:spPr>
          <a:xfrm>
            <a:off x="979422" y="5750325"/>
            <a:ext cx="880110" cy="307777"/>
          </a:xfrm>
          <a:prstGeom prst="rect">
            <a:avLst/>
          </a:prstGeom>
          <a:noFill/>
        </p:spPr>
        <p:txBody>
          <a:bodyPr wrap="square" rtlCol="0">
            <a:spAutoFit/>
          </a:bodyPr>
          <a:lstStyle/>
          <a:p>
            <a:r>
              <a:rPr lang="de-DE" sz="1400" dirty="0"/>
              <a:t>schnell</a:t>
            </a:r>
          </a:p>
        </p:txBody>
      </p:sp>
      <p:sp>
        <p:nvSpPr>
          <p:cNvPr id="27" name="Textfeld 26">
            <a:extLst>
              <a:ext uri="{FF2B5EF4-FFF2-40B4-BE49-F238E27FC236}">
                <a16:creationId xmlns:a16="http://schemas.microsoft.com/office/drawing/2014/main" id="{C815A492-A94E-42F6-A59F-DEC386A51191}"/>
              </a:ext>
            </a:extLst>
          </p:cNvPr>
          <p:cNvSpPr txBox="1"/>
          <p:nvPr/>
        </p:nvSpPr>
        <p:spPr>
          <a:xfrm>
            <a:off x="3148364" y="5757589"/>
            <a:ext cx="880110" cy="307777"/>
          </a:xfrm>
          <a:prstGeom prst="rect">
            <a:avLst/>
          </a:prstGeom>
          <a:noFill/>
        </p:spPr>
        <p:txBody>
          <a:bodyPr wrap="square" rtlCol="0">
            <a:spAutoFit/>
          </a:bodyPr>
          <a:lstStyle/>
          <a:p>
            <a:r>
              <a:rPr lang="de-DE" sz="1400" dirty="0"/>
              <a:t>schnell</a:t>
            </a:r>
          </a:p>
        </p:txBody>
      </p:sp>
      <p:sp>
        <p:nvSpPr>
          <p:cNvPr id="28" name="Textfeld 27">
            <a:extLst>
              <a:ext uri="{FF2B5EF4-FFF2-40B4-BE49-F238E27FC236}">
                <a16:creationId xmlns:a16="http://schemas.microsoft.com/office/drawing/2014/main" id="{60DA677C-C64D-4C78-8E79-A1EF53C9C959}"/>
              </a:ext>
            </a:extLst>
          </p:cNvPr>
          <p:cNvSpPr txBox="1"/>
          <p:nvPr/>
        </p:nvSpPr>
        <p:spPr>
          <a:xfrm>
            <a:off x="5999148" y="5764886"/>
            <a:ext cx="880110" cy="307777"/>
          </a:xfrm>
          <a:prstGeom prst="rect">
            <a:avLst/>
          </a:prstGeom>
          <a:noFill/>
        </p:spPr>
        <p:txBody>
          <a:bodyPr wrap="square" rtlCol="0">
            <a:spAutoFit/>
          </a:bodyPr>
          <a:lstStyle/>
          <a:p>
            <a:r>
              <a:rPr lang="de-DE" sz="1400" dirty="0"/>
              <a:t>schnell</a:t>
            </a:r>
          </a:p>
        </p:txBody>
      </p:sp>
      <p:sp>
        <p:nvSpPr>
          <p:cNvPr id="29" name="Textfeld 28">
            <a:extLst>
              <a:ext uri="{FF2B5EF4-FFF2-40B4-BE49-F238E27FC236}">
                <a16:creationId xmlns:a16="http://schemas.microsoft.com/office/drawing/2014/main" id="{156D1CBD-14E9-4835-9E28-C6E07ECE57D8}"/>
              </a:ext>
            </a:extLst>
          </p:cNvPr>
          <p:cNvSpPr txBox="1"/>
          <p:nvPr/>
        </p:nvSpPr>
        <p:spPr>
          <a:xfrm>
            <a:off x="8723034" y="5764887"/>
            <a:ext cx="880110" cy="307777"/>
          </a:xfrm>
          <a:prstGeom prst="rect">
            <a:avLst/>
          </a:prstGeom>
          <a:noFill/>
        </p:spPr>
        <p:txBody>
          <a:bodyPr wrap="square" rtlCol="0">
            <a:spAutoFit/>
          </a:bodyPr>
          <a:lstStyle/>
          <a:p>
            <a:r>
              <a:rPr lang="de-DE" sz="1400" dirty="0"/>
              <a:t>schnell</a:t>
            </a:r>
          </a:p>
        </p:txBody>
      </p:sp>
      <p:pic>
        <p:nvPicPr>
          <p:cNvPr id="30" name="CP 072 Nun_da_d_langsam_T1">
            <a:hlinkClick r:id="" action="ppaction://media"/>
            <a:extLst>
              <a:ext uri="{FF2B5EF4-FFF2-40B4-BE49-F238E27FC236}">
                <a16:creationId xmlns:a16="http://schemas.microsoft.com/office/drawing/2014/main" id="{194E62E3-5D26-4593-89B7-4D5F40EB3D20}"/>
              </a:ext>
            </a:extLst>
          </p:cNvPr>
          <p:cNvPicPr>
            <a:picLocks noChangeAspect="1"/>
          </p:cNvPicPr>
          <p:nvPr>
            <a:audioFile r:link="rId1"/>
            <p:extLst>
              <p:ext uri="{DAA4B4D4-6D71-4841-9C94-3DE7FCFB9230}">
                <p14:media xmlns:p14="http://schemas.microsoft.com/office/powerpoint/2010/main" r:embed="rId2">
                  <p14:trim st="97000" end="49209.7959"/>
                </p14:media>
              </p:ext>
            </p:extLst>
          </p:nvPr>
        </p:nvPicPr>
        <p:blipFill>
          <a:blip r:embed="rId13"/>
          <a:stretch>
            <a:fillRect/>
          </a:stretch>
        </p:blipFill>
        <p:spPr>
          <a:xfrm>
            <a:off x="1826196" y="5012169"/>
            <a:ext cx="609600" cy="609600"/>
          </a:xfrm>
          <a:prstGeom prst="rect">
            <a:avLst/>
          </a:prstGeom>
        </p:spPr>
      </p:pic>
      <p:pic>
        <p:nvPicPr>
          <p:cNvPr id="31" name="CP 072 Nun_da_diese_T1">
            <a:hlinkClick r:id="" action="ppaction://media"/>
            <a:extLst>
              <a:ext uri="{FF2B5EF4-FFF2-40B4-BE49-F238E27FC236}">
                <a16:creationId xmlns:a16="http://schemas.microsoft.com/office/drawing/2014/main" id="{DC1E9223-FECA-4AEA-9DC2-40109F39760B}"/>
              </a:ext>
            </a:extLst>
          </p:cNvPr>
          <p:cNvPicPr>
            <a:picLocks noChangeAspect="1"/>
          </p:cNvPicPr>
          <p:nvPr>
            <a:audioFile r:link="rId1"/>
            <p:extLst>
              <p:ext uri="{DAA4B4D4-6D71-4841-9C94-3DE7FCFB9230}">
                <p14:media xmlns:p14="http://schemas.microsoft.com/office/powerpoint/2010/main" r:embed="rId3">
                  <p14:trim st="67200" end="32581.2244"/>
                </p14:media>
              </p:ext>
            </p:extLst>
          </p:nvPr>
        </p:nvPicPr>
        <p:blipFill>
          <a:blip r:embed="rId13"/>
          <a:stretch>
            <a:fillRect/>
          </a:stretch>
        </p:blipFill>
        <p:spPr>
          <a:xfrm>
            <a:off x="1756410" y="5816167"/>
            <a:ext cx="609600" cy="609600"/>
          </a:xfrm>
          <a:prstGeom prst="rect">
            <a:avLst/>
          </a:prstGeom>
        </p:spPr>
      </p:pic>
      <p:pic>
        <p:nvPicPr>
          <p:cNvPr id="32" name="CP 072 Nun_da_d_langsam_T2">
            <a:hlinkClick r:id="" action="ppaction://media"/>
            <a:extLst>
              <a:ext uri="{FF2B5EF4-FFF2-40B4-BE49-F238E27FC236}">
                <a16:creationId xmlns:a16="http://schemas.microsoft.com/office/drawing/2014/main" id="{10929642-BD98-4A4F-8E3B-D37EE7E92996}"/>
              </a:ext>
            </a:extLst>
          </p:cNvPr>
          <p:cNvPicPr>
            <a:picLocks noChangeAspect="1"/>
          </p:cNvPicPr>
          <p:nvPr>
            <a:audioFile r:link="rId1"/>
            <p:extLst>
              <p:ext uri="{DAA4B4D4-6D71-4841-9C94-3DE7FCFB9230}">
                <p14:media xmlns:p14="http://schemas.microsoft.com/office/powerpoint/2010/main" r:embed="rId4">
                  <p14:trim st="97000" end="49209.7959"/>
                </p14:media>
              </p:ext>
            </p:extLst>
          </p:nvPr>
        </p:nvPicPr>
        <p:blipFill>
          <a:blip r:embed="rId13"/>
          <a:stretch>
            <a:fillRect/>
          </a:stretch>
        </p:blipFill>
        <p:spPr>
          <a:xfrm>
            <a:off x="4358999" y="5077134"/>
            <a:ext cx="609600" cy="609600"/>
          </a:xfrm>
          <a:prstGeom prst="rect">
            <a:avLst/>
          </a:prstGeom>
        </p:spPr>
      </p:pic>
      <p:pic>
        <p:nvPicPr>
          <p:cNvPr id="33" name="CP 072 Nun_da_diese_T2">
            <a:hlinkClick r:id="" action="ppaction://media"/>
            <a:extLst>
              <a:ext uri="{FF2B5EF4-FFF2-40B4-BE49-F238E27FC236}">
                <a16:creationId xmlns:a16="http://schemas.microsoft.com/office/drawing/2014/main" id="{4FF7DB9F-0A78-4570-98A1-EDB36DE3BFF0}"/>
              </a:ext>
            </a:extLst>
          </p:cNvPr>
          <p:cNvPicPr>
            <a:picLocks noChangeAspect="1"/>
          </p:cNvPicPr>
          <p:nvPr>
            <a:audioFile r:link="rId1"/>
            <p:extLst>
              <p:ext uri="{DAA4B4D4-6D71-4841-9C94-3DE7FCFB9230}">
                <p14:media xmlns:p14="http://schemas.microsoft.com/office/powerpoint/2010/main" r:embed="rId5">
                  <p14:trim st="67200" end="32581.2244"/>
                </p14:media>
              </p:ext>
            </p:extLst>
          </p:nvPr>
        </p:nvPicPr>
        <p:blipFill>
          <a:blip r:embed="rId13"/>
          <a:stretch>
            <a:fillRect/>
          </a:stretch>
        </p:blipFill>
        <p:spPr>
          <a:xfrm>
            <a:off x="4347569" y="5769352"/>
            <a:ext cx="609600" cy="609600"/>
          </a:xfrm>
          <a:prstGeom prst="rect">
            <a:avLst/>
          </a:prstGeom>
        </p:spPr>
      </p:pic>
      <p:pic>
        <p:nvPicPr>
          <p:cNvPr id="34" name="CP 072 Nun_da_d_langsam_B1">
            <a:hlinkClick r:id="" action="ppaction://media"/>
            <a:extLst>
              <a:ext uri="{FF2B5EF4-FFF2-40B4-BE49-F238E27FC236}">
                <a16:creationId xmlns:a16="http://schemas.microsoft.com/office/drawing/2014/main" id="{DB64E4FD-958D-4D54-86AB-EC55B4D069C2}"/>
              </a:ext>
            </a:extLst>
          </p:cNvPr>
          <p:cNvPicPr>
            <a:picLocks noChangeAspect="1"/>
          </p:cNvPicPr>
          <p:nvPr>
            <a:audioFile r:link="rId1"/>
            <p:extLst>
              <p:ext uri="{DAA4B4D4-6D71-4841-9C94-3DE7FCFB9230}">
                <p14:media xmlns:p14="http://schemas.microsoft.com/office/powerpoint/2010/main" r:embed="rId6">
                  <p14:trim st="97000" end="48931.4285"/>
                </p14:media>
              </p:ext>
            </p:extLst>
          </p:nvPr>
        </p:nvPicPr>
        <p:blipFill>
          <a:blip r:embed="rId13"/>
          <a:stretch>
            <a:fillRect/>
          </a:stretch>
        </p:blipFill>
        <p:spPr>
          <a:xfrm>
            <a:off x="7154488" y="4987302"/>
            <a:ext cx="609600" cy="609600"/>
          </a:xfrm>
          <a:prstGeom prst="rect">
            <a:avLst/>
          </a:prstGeom>
        </p:spPr>
      </p:pic>
      <p:pic>
        <p:nvPicPr>
          <p:cNvPr id="35" name="CP 072 Nun_da_diese_B1">
            <a:hlinkClick r:id="" action="ppaction://media"/>
            <a:extLst>
              <a:ext uri="{FF2B5EF4-FFF2-40B4-BE49-F238E27FC236}">
                <a16:creationId xmlns:a16="http://schemas.microsoft.com/office/drawing/2014/main" id="{7F4F112C-6D15-4B12-B359-97944E1FFD94}"/>
              </a:ext>
            </a:extLst>
          </p:cNvPr>
          <p:cNvPicPr>
            <a:picLocks noChangeAspect="1"/>
          </p:cNvPicPr>
          <p:nvPr>
            <a:audioFile r:link="rId1"/>
            <p:extLst>
              <p:ext uri="{DAA4B4D4-6D71-4841-9C94-3DE7FCFB9230}">
                <p14:media xmlns:p14="http://schemas.microsoft.com/office/powerpoint/2010/main" r:embed="rId7">
                  <p14:trim st="67200" end="32502.8571"/>
                </p14:media>
              </p:ext>
            </p:extLst>
          </p:nvPr>
        </p:nvPicPr>
        <p:blipFill>
          <a:blip r:embed="rId13"/>
          <a:stretch>
            <a:fillRect/>
          </a:stretch>
        </p:blipFill>
        <p:spPr>
          <a:xfrm>
            <a:off x="7154488" y="5733207"/>
            <a:ext cx="609600" cy="609600"/>
          </a:xfrm>
          <a:prstGeom prst="rect">
            <a:avLst/>
          </a:prstGeom>
        </p:spPr>
      </p:pic>
      <p:pic>
        <p:nvPicPr>
          <p:cNvPr id="36" name="CP 072 Nun_da_d_langsam_B2">
            <a:hlinkClick r:id="" action="ppaction://media"/>
            <a:extLst>
              <a:ext uri="{FF2B5EF4-FFF2-40B4-BE49-F238E27FC236}">
                <a16:creationId xmlns:a16="http://schemas.microsoft.com/office/drawing/2014/main" id="{CE966576-FC89-4947-A036-D0FB5C781F16}"/>
              </a:ext>
            </a:extLst>
          </p:cNvPr>
          <p:cNvPicPr>
            <a:picLocks noChangeAspect="1"/>
          </p:cNvPicPr>
          <p:nvPr>
            <a:audioFile r:link="rId1"/>
            <p:extLst>
              <p:ext uri="{DAA4B4D4-6D71-4841-9C94-3DE7FCFB9230}">
                <p14:media xmlns:p14="http://schemas.microsoft.com/office/powerpoint/2010/main" r:embed="rId8">
                  <p14:trim st="97000" end="49209.7959"/>
                </p14:media>
              </p:ext>
            </p:extLst>
          </p:nvPr>
        </p:nvPicPr>
        <p:blipFill>
          <a:blip r:embed="rId13"/>
          <a:stretch>
            <a:fillRect/>
          </a:stretch>
        </p:blipFill>
        <p:spPr>
          <a:xfrm>
            <a:off x="9670127" y="4938560"/>
            <a:ext cx="609600" cy="609600"/>
          </a:xfrm>
          <a:prstGeom prst="rect">
            <a:avLst/>
          </a:prstGeom>
        </p:spPr>
      </p:pic>
      <p:pic>
        <p:nvPicPr>
          <p:cNvPr id="38" name="CP 072 Nun_da_diese_B2">
            <a:hlinkClick r:id="" action="ppaction://media"/>
            <a:extLst>
              <a:ext uri="{FF2B5EF4-FFF2-40B4-BE49-F238E27FC236}">
                <a16:creationId xmlns:a16="http://schemas.microsoft.com/office/drawing/2014/main" id="{93762B82-BAE1-41D8-8EB8-64C28E61BE46}"/>
              </a:ext>
            </a:extLst>
          </p:cNvPr>
          <p:cNvPicPr>
            <a:picLocks noChangeAspect="1"/>
          </p:cNvPicPr>
          <p:nvPr>
            <a:audioFile r:link="rId1"/>
            <p:extLst>
              <p:ext uri="{DAA4B4D4-6D71-4841-9C94-3DE7FCFB9230}">
                <p14:media xmlns:p14="http://schemas.microsoft.com/office/powerpoint/2010/main" r:embed="rId9">
                  <p14:trim st="67200" end="32502.8571"/>
                </p14:media>
              </p:ext>
            </p:extLst>
          </p:nvPr>
        </p:nvPicPr>
        <p:blipFill>
          <a:blip r:embed="rId13"/>
          <a:stretch>
            <a:fillRect/>
          </a:stretch>
        </p:blipFill>
        <p:spPr>
          <a:xfrm>
            <a:off x="9647898" y="5682674"/>
            <a:ext cx="609600" cy="609600"/>
          </a:xfrm>
          <a:prstGeom prst="rect">
            <a:avLst/>
          </a:prstGeom>
        </p:spPr>
      </p:pic>
    </p:spTree>
    <p:extLst>
      <p:ext uri="{BB962C8B-B14F-4D97-AF65-F5344CB8AC3E}">
        <p14:creationId xmlns:p14="http://schemas.microsoft.com/office/powerpoint/2010/main" val="75491074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0"/>
                </p:tgtEl>
              </p:cMediaNode>
            </p:audio>
            <p:audio>
              <p:cMediaNode vol="80000">
                <p:cTn id="3" fill="hold" display="0">
                  <p:stCondLst>
                    <p:cond delay="indefinite"/>
                  </p:stCondLst>
                  <p:endCondLst>
                    <p:cond evt="onStopAudio" delay="0">
                      <p:tgtEl>
                        <p:sldTgt/>
                      </p:tgtEl>
                    </p:cond>
                  </p:endCondLst>
                </p:cTn>
                <p:tgtEl>
                  <p:spTgt spid="31"/>
                </p:tgtEl>
              </p:cMediaNode>
            </p:audio>
            <p:audio>
              <p:cMediaNode vol="80000">
                <p:cTn id="4" fill="hold" display="0">
                  <p:stCondLst>
                    <p:cond delay="indefinite"/>
                  </p:stCondLst>
                  <p:endCondLst>
                    <p:cond evt="onStopAudio" delay="0">
                      <p:tgtEl>
                        <p:sldTgt/>
                      </p:tgtEl>
                    </p:cond>
                  </p:endCondLst>
                </p:cTn>
                <p:tgtEl>
                  <p:spTgt spid="32"/>
                </p:tgtEl>
              </p:cMediaNode>
            </p:audio>
            <p:audio>
              <p:cMediaNode vol="80000">
                <p:cTn id="5" fill="hold" display="0">
                  <p:stCondLst>
                    <p:cond delay="indefinite"/>
                  </p:stCondLst>
                  <p:endCondLst>
                    <p:cond evt="onStopAudio" delay="0">
                      <p:tgtEl>
                        <p:sldTgt/>
                      </p:tgtEl>
                    </p:cond>
                  </p:endCondLst>
                </p:cTn>
                <p:tgtEl>
                  <p:spTgt spid="33"/>
                </p:tgtEl>
              </p:cMediaNode>
            </p:audio>
            <p:audio>
              <p:cMediaNode vol="80000">
                <p:cTn id="6" fill="hold" display="0">
                  <p:stCondLst>
                    <p:cond delay="indefinite"/>
                  </p:stCondLst>
                  <p:endCondLst>
                    <p:cond evt="onStopAudio" delay="0">
                      <p:tgtEl>
                        <p:sldTgt/>
                      </p:tgtEl>
                    </p:cond>
                  </p:endCondLst>
                </p:cTn>
                <p:tgtEl>
                  <p:spTgt spid="34"/>
                </p:tgtEl>
              </p:cMediaNode>
            </p:audio>
            <p:audio>
              <p:cMediaNode vol="80000">
                <p:cTn id="7" fill="hold" display="0">
                  <p:stCondLst>
                    <p:cond delay="indefinite"/>
                  </p:stCondLst>
                  <p:endCondLst>
                    <p:cond evt="onStopAudio" delay="0">
                      <p:tgtEl>
                        <p:sldTgt/>
                      </p:tgtEl>
                    </p:cond>
                  </p:endCondLst>
                </p:cTn>
                <p:tgtEl>
                  <p:spTgt spid="35"/>
                </p:tgtEl>
              </p:cMediaNode>
            </p:audio>
            <p:audio>
              <p:cMediaNode vol="80000">
                <p:cTn id="8" fill="hold" display="0">
                  <p:stCondLst>
                    <p:cond delay="indefinite"/>
                  </p:stCondLst>
                  <p:endCondLst>
                    <p:cond evt="onStopAudio" delay="0">
                      <p:tgtEl>
                        <p:sldTgt/>
                      </p:tgtEl>
                    </p:cond>
                  </p:endCondLst>
                </p:cTn>
                <p:tgtEl>
                  <p:spTgt spid="36"/>
                </p:tgtEl>
              </p:cMediaNode>
            </p:audio>
            <p:audio>
              <p:cMediaNode vol="80000">
                <p:cTn id="9" fill="hold" display="0">
                  <p:stCondLst>
                    <p:cond delay="indefinite"/>
                  </p:stCondLst>
                  <p:endCondLst>
                    <p:cond evt="onStopAudio" delay="0">
                      <p:tgtEl>
                        <p:sldTgt/>
                      </p:tgtEl>
                    </p:cond>
                  </p:endCondLst>
                </p:cTn>
                <p:tgtEl>
                  <p:spTgt spid="3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Text enthält.&#10;&#10;Automatisch generierte Beschreibung">
            <a:extLst>
              <a:ext uri="{FF2B5EF4-FFF2-40B4-BE49-F238E27FC236}">
                <a16:creationId xmlns:a16="http://schemas.microsoft.com/office/drawing/2014/main" id="{F7D4F08F-6C1D-4D70-A5DA-1599C27B0C76}"/>
              </a:ext>
            </a:extLst>
          </p:cNvPr>
          <p:cNvPicPr>
            <a:picLocks noChangeAspect="1"/>
          </p:cNvPicPr>
          <p:nvPr/>
        </p:nvPicPr>
        <p:blipFill rotWithShape="1">
          <a:blip r:embed="rId11">
            <a:extLst>
              <a:ext uri="{28A0092B-C50C-407E-A947-70E740481C1C}">
                <a14:useLocalDpi xmlns:a14="http://schemas.microsoft.com/office/drawing/2010/main" val="0"/>
              </a:ext>
            </a:extLst>
          </a:blip>
          <a:srcRect l="52653" t="23356" r="3848" b="51100"/>
          <a:stretch/>
        </p:blipFill>
        <p:spPr>
          <a:xfrm>
            <a:off x="0" y="1283208"/>
            <a:ext cx="3497580" cy="1468374"/>
          </a:xfrm>
          <a:prstGeom prst="rect">
            <a:avLst/>
          </a:prstGeom>
        </p:spPr>
      </p:pic>
      <p:pic>
        <p:nvPicPr>
          <p:cNvPr id="4" name="Grafik 3" descr="Ein Bild, das Text enthält.&#10;&#10;Automatisch generierte Beschreibung">
            <a:extLst>
              <a:ext uri="{FF2B5EF4-FFF2-40B4-BE49-F238E27FC236}">
                <a16:creationId xmlns:a16="http://schemas.microsoft.com/office/drawing/2014/main" id="{5F73C15C-D99F-48DF-9394-DE0D7BB2EB7C}"/>
              </a:ext>
            </a:extLst>
          </p:cNvPr>
          <p:cNvPicPr>
            <a:picLocks noChangeAspect="1"/>
          </p:cNvPicPr>
          <p:nvPr/>
        </p:nvPicPr>
        <p:blipFill rotWithShape="1">
          <a:blip r:embed="rId11">
            <a:extLst>
              <a:ext uri="{28A0092B-C50C-407E-A947-70E740481C1C}">
                <a14:useLocalDpi xmlns:a14="http://schemas.microsoft.com/office/drawing/2010/main" val="0"/>
              </a:ext>
            </a:extLst>
          </a:blip>
          <a:srcRect l="59737" t="49337" r="3137" b="26803"/>
          <a:stretch/>
        </p:blipFill>
        <p:spPr>
          <a:xfrm>
            <a:off x="3497580" y="1283208"/>
            <a:ext cx="3195753" cy="1468374"/>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DC7FA9F1-3D21-4830-B5B1-E9992E0E030A}"/>
              </a:ext>
            </a:extLst>
          </p:cNvPr>
          <p:cNvPicPr>
            <a:picLocks noChangeAspect="1"/>
          </p:cNvPicPr>
          <p:nvPr/>
        </p:nvPicPr>
        <p:blipFill rotWithShape="1">
          <a:blip r:embed="rId11">
            <a:extLst>
              <a:ext uri="{28A0092B-C50C-407E-A947-70E740481C1C}">
                <a14:useLocalDpi xmlns:a14="http://schemas.microsoft.com/office/drawing/2010/main" val="0"/>
              </a:ext>
            </a:extLst>
          </a:blip>
          <a:srcRect l="60282" t="72892" r="3137" b="7648"/>
          <a:stretch/>
        </p:blipFill>
        <p:spPr>
          <a:xfrm>
            <a:off x="6652588" y="1409700"/>
            <a:ext cx="3528382" cy="1341882"/>
          </a:xfrm>
          <a:prstGeom prst="rect">
            <a:avLst/>
          </a:prstGeom>
        </p:spPr>
      </p:pic>
      <p:pic>
        <p:nvPicPr>
          <p:cNvPr id="3" name="Grafik 2">
            <a:extLst>
              <a:ext uri="{FF2B5EF4-FFF2-40B4-BE49-F238E27FC236}">
                <a16:creationId xmlns:a16="http://schemas.microsoft.com/office/drawing/2014/main" id="{CCC3DB94-7293-41A3-90C8-A23C43003FEA}"/>
              </a:ext>
            </a:extLst>
          </p:cNvPr>
          <p:cNvPicPr>
            <a:picLocks noChangeAspect="1"/>
          </p:cNvPicPr>
          <p:nvPr/>
        </p:nvPicPr>
        <p:blipFill rotWithShape="1">
          <a:blip r:embed="rId12">
            <a:extLst>
              <a:ext uri="{28A0092B-C50C-407E-A947-70E740481C1C}">
                <a14:useLocalDpi xmlns:a14="http://schemas.microsoft.com/office/drawing/2010/main" val="0"/>
              </a:ext>
            </a:extLst>
          </a:blip>
          <a:srcRect l="5143" t="4350" r="73012" b="51990"/>
          <a:stretch/>
        </p:blipFill>
        <p:spPr>
          <a:xfrm>
            <a:off x="9966960" y="920496"/>
            <a:ext cx="1783080" cy="2508504"/>
          </a:xfrm>
          <a:prstGeom prst="rect">
            <a:avLst/>
          </a:prstGeom>
        </p:spPr>
      </p:pic>
      <p:sp>
        <p:nvSpPr>
          <p:cNvPr id="6" name="Textfeld 5">
            <a:extLst>
              <a:ext uri="{FF2B5EF4-FFF2-40B4-BE49-F238E27FC236}">
                <a16:creationId xmlns:a16="http://schemas.microsoft.com/office/drawing/2014/main" id="{7D2A8801-75FC-4B72-B9EB-D2B6EE1E54C3}"/>
              </a:ext>
            </a:extLst>
          </p:cNvPr>
          <p:cNvSpPr txBox="1"/>
          <p:nvPr/>
        </p:nvSpPr>
        <p:spPr>
          <a:xfrm>
            <a:off x="448208" y="3202959"/>
            <a:ext cx="3684270" cy="307777"/>
          </a:xfrm>
          <a:prstGeom prst="rect">
            <a:avLst/>
          </a:prstGeom>
          <a:noFill/>
        </p:spPr>
        <p:txBody>
          <a:bodyPr wrap="square" rtlCol="0">
            <a:spAutoFit/>
          </a:bodyPr>
          <a:lstStyle/>
          <a:p>
            <a:r>
              <a:rPr lang="de-DE" sz="1400" dirty="0"/>
              <a:t>D(-Dur) = Dominante zu g-Moll = Paralleltonart</a:t>
            </a:r>
          </a:p>
        </p:txBody>
      </p:sp>
      <p:sp>
        <p:nvSpPr>
          <p:cNvPr id="8" name="Textfeld 7">
            <a:extLst>
              <a:ext uri="{FF2B5EF4-FFF2-40B4-BE49-F238E27FC236}">
                <a16:creationId xmlns:a16="http://schemas.microsoft.com/office/drawing/2014/main" id="{42D77B68-183A-4C86-BB4C-861B707A56C5}"/>
              </a:ext>
            </a:extLst>
          </p:cNvPr>
          <p:cNvSpPr txBox="1"/>
          <p:nvPr/>
        </p:nvSpPr>
        <p:spPr>
          <a:xfrm>
            <a:off x="6571296" y="3167390"/>
            <a:ext cx="3167064" cy="523220"/>
          </a:xfrm>
          <a:prstGeom prst="rect">
            <a:avLst/>
          </a:prstGeom>
          <a:noFill/>
        </p:spPr>
        <p:txBody>
          <a:bodyPr wrap="square" rtlCol="0">
            <a:spAutoFit/>
          </a:bodyPr>
          <a:lstStyle/>
          <a:p>
            <a:r>
              <a:rPr lang="de-DE" sz="1400" dirty="0"/>
              <a:t>c-Moll, auf der II. Stufe der Grundtonart B-Dur = </a:t>
            </a:r>
            <a:r>
              <a:rPr lang="de-DE" sz="1400" dirty="0" err="1"/>
              <a:t>subdominantischer</a:t>
            </a:r>
            <a:r>
              <a:rPr lang="de-DE" sz="1400" dirty="0"/>
              <a:t> Bereich</a:t>
            </a:r>
          </a:p>
        </p:txBody>
      </p:sp>
      <p:sp>
        <p:nvSpPr>
          <p:cNvPr id="9" name="Textfeld 8">
            <a:extLst>
              <a:ext uri="{FF2B5EF4-FFF2-40B4-BE49-F238E27FC236}">
                <a16:creationId xmlns:a16="http://schemas.microsoft.com/office/drawing/2014/main" id="{128CE005-2EAF-41CF-82B4-E66DB731C70F}"/>
              </a:ext>
            </a:extLst>
          </p:cNvPr>
          <p:cNvSpPr txBox="1"/>
          <p:nvPr/>
        </p:nvSpPr>
        <p:spPr>
          <a:xfrm>
            <a:off x="10180970" y="3536721"/>
            <a:ext cx="2142748" cy="307777"/>
          </a:xfrm>
          <a:prstGeom prst="rect">
            <a:avLst/>
          </a:prstGeom>
          <a:noFill/>
        </p:spPr>
        <p:txBody>
          <a:bodyPr wrap="square" rtlCol="0">
            <a:spAutoFit/>
          </a:bodyPr>
          <a:lstStyle/>
          <a:p>
            <a:r>
              <a:rPr lang="de-DE" sz="1400" dirty="0"/>
              <a:t>F-Dur = Dominanttonart</a:t>
            </a:r>
          </a:p>
        </p:txBody>
      </p:sp>
      <p:sp>
        <p:nvSpPr>
          <p:cNvPr id="10" name="Textfeld 9">
            <a:extLst>
              <a:ext uri="{FF2B5EF4-FFF2-40B4-BE49-F238E27FC236}">
                <a16:creationId xmlns:a16="http://schemas.microsoft.com/office/drawing/2014/main" id="{71616CE7-924F-4A40-AF29-11AF7B00D9DF}"/>
              </a:ext>
            </a:extLst>
          </p:cNvPr>
          <p:cNvSpPr txBox="1"/>
          <p:nvPr/>
        </p:nvSpPr>
        <p:spPr>
          <a:xfrm>
            <a:off x="4720590" y="3184951"/>
            <a:ext cx="1850706" cy="307777"/>
          </a:xfrm>
          <a:prstGeom prst="rect">
            <a:avLst/>
          </a:prstGeom>
          <a:noFill/>
        </p:spPr>
        <p:txBody>
          <a:bodyPr wrap="square" rtlCol="0">
            <a:spAutoFit/>
          </a:bodyPr>
          <a:lstStyle/>
          <a:p>
            <a:r>
              <a:rPr lang="de-DE" sz="1400" dirty="0"/>
              <a:t>G-Dur = Dominante zu</a:t>
            </a:r>
          </a:p>
        </p:txBody>
      </p:sp>
      <p:cxnSp>
        <p:nvCxnSpPr>
          <p:cNvPr id="11" name="Gerade Verbindung mit Pfeil 10">
            <a:extLst>
              <a:ext uri="{FF2B5EF4-FFF2-40B4-BE49-F238E27FC236}">
                <a16:creationId xmlns:a16="http://schemas.microsoft.com/office/drawing/2014/main" id="{4DAA8118-AB33-4E95-B5FA-0F13A2A44167}"/>
              </a:ext>
            </a:extLst>
          </p:cNvPr>
          <p:cNvCxnSpPr>
            <a:cxnSpLocks/>
          </p:cNvCxnSpPr>
          <p:nvPr/>
        </p:nvCxnSpPr>
        <p:spPr>
          <a:xfrm flipV="1">
            <a:off x="7085943" y="2616166"/>
            <a:ext cx="1311947" cy="5512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B57DA0E0-3B46-4853-85F9-5FEDA5FCB999}"/>
              </a:ext>
            </a:extLst>
          </p:cNvPr>
          <p:cNvCxnSpPr>
            <a:cxnSpLocks/>
          </p:cNvCxnSpPr>
          <p:nvPr/>
        </p:nvCxnSpPr>
        <p:spPr>
          <a:xfrm flipV="1">
            <a:off x="5562436" y="2769143"/>
            <a:ext cx="262606" cy="41448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393453D1-EBE8-4AE4-9423-1E8969729D5B}"/>
              </a:ext>
            </a:extLst>
          </p:cNvPr>
          <p:cNvCxnSpPr>
            <a:cxnSpLocks/>
          </p:cNvCxnSpPr>
          <p:nvPr/>
        </p:nvCxnSpPr>
        <p:spPr>
          <a:xfrm flipV="1">
            <a:off x="2543112" y="2722404"/>
            <a:ext cx="638744" cy="47525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7FF3C544-29BB-4FBE-9514-DDAA01A5BC64}"/>
              </a:ext>
            </a:extLst>
          </p:cNvPr>
          <p:cNvCxnSpPr>
            <a:cxnSpLocks/>
          </p:cNvCxnSpPr>
          <p:nvPr/>
        </p:nvCxnSpPr>
        <p:spPr>
          <a:xfrm flipV="1">
            <a:off x="769677" y="2751582"/>
            <a:ext cx="144723" cy="4513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1F8DA6C1-2D39-4451-9263-81384F3EB9CC}"/>
              </a:ext>
            </a:extLst>
          </p:cNvPr>
          <p:cNvCxnSpPr>
            <a:cxnSpLocks/>
          </p:cNvCxnSpPr>
          <p:nvPr/>
        </p:nvCxnSpPr>
        <p:spPr>
          <a:xfrm flipV="1">
            <a:off x="10642075" y="3197661"/>
            <a:ext cx="946991" cy="34332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D9EB0354-C8B8-4521-BD6D-08F758EA0909}"/>
              </a:ext>
            </a:extLst>
          </p:cNvPr>
          <p:cNvSpPr txBox="1"/>
          <p:nvPr/>
        </p:nvSpPr>
        <p:spPr>
          <a:xfrm>
            <a:off x="974154" y="4666073"/>
            <a:ext cx="774636" cy="307777"/>
          </a:xfrm>
          <a:prstGeom prst="rect">
            <a:avLst/>
          </a:prstGeom>
          <a:noFill/>
        </p:spPr>
        <p:txBody>
          <a:bodyPr wrap="none" rtlCol="0">
            <a:spAutoFit/>
          </a:bodyPr>
          <a:lstStyle/>
          <a:p>
            <a:r>
              <a:rPr lang="de-DE" sz="1400" dirty="0"/>
              <a:t>1. Tenor</a:t>
            </a:r>
          </a:p>
        </p:txBody>
      </p:sp>
      <p:sp>
        <p:nvSpPr>
          <p:cNvPr id="22" name="Textfeld 21">
            <a:extLst>
              <a:ext uri="{FF2B5EF4-FFF2-40B4-BE49-F238E27FC236}">
                <a16:creationId xmlns:a16="http://schemas.microsoft.com/office/drawing/2014/main" id="{F5EDB579-8748-433A-A7BC-119645FC6407}"/>
              </a:ext>
            </a:extLst>
          </p:cNvPr>
          <p:cNvSpPr txBox="1"/>
          <p:nvPr/>
        </p:nvSpPr>
        <p:spPr>
          <a:xfrm>
            <a:off x="3171224" y="4629149"/>
            <a:ext cx="774636" cy="307777"/>
          </a:xfrm>
          <a:prstGeom prst="rect">
            <a:avLst/>
          </a:prstGeom>
          <a:noFill/>
        </p:spPr>
        <p:txBody>
          <a:bodyPr wrap="none" rtlCol="0">
            <a:spAutoFit/>
          </a:bodyPr>
          <a:lstStyle/>
          <a:p>
            <a:r>
              <a:rPr lang="de-DE" sz="1400" dirty="0"/>
              <a:t>2. Tenor</a:t>
            </a:r>
          </a:p>
        </p:txBody>
      </p:sp>
      <p:sp>
        <p:nvSpPr>
          <p:cNvPr id="23" name="Textfeld 22">
            <a:extLst>
              <a:ext uri="{FF2B5EF4-FFF2-40B4-BE49-F238E27FC236}">
                <a16:creationId xmlns:a16="http://schemas.microsoft.com/office/drawing/2014/main" id="{5FA13A89-DDE1-4B7E-B318-99765C14E2B5}"/>
              </a:ext>
            </a:extLst>
          </p:cNvPr>
          <p:cNvSpPr txBox="1"/>
          <p:nvPr/>
        </p:nvSpPr>
        <p:spPr>
          <a:xfrm>
            <a:off x="8891798" y="4671385"/>
            <a:ext cx="686406" cy="307777"/>
          </a:xfrm>
          <a:prstGeom prst="rect">
            <a:avLst/>
          </a:prstGeom>
          <a:noFill/>
        </p:spPr>
        <p:txBody>
          <a:bodyPr wrap="none" rtlCol="0">
            <a:spAutoFit/>
          </a:bodyPr>
          <a:lstStyle/>
          <a:p>
            <a:r>
              <a:rPr lang="de-DE" sz="1400" dirty="0"/>
              <a:t>2. Bass</a:t>
            </a:r>
          </a:p>
        </p:txBody>
      </p:sp>
      <p:sp>
        <p:nvSpPr>
          <p:cNvPr id="24" name="Textfeld 23">
            <a:extLst>
              <a:ext uri="{FF2B5EF4-FFF2-40B4-BE49-F238E27FC236}">
                <a16:creationId xmlns:a16="http://schemas.microsoft.com/office/drawing/2014/main" id="{AAE5BFDE-C6DC-40EA-B68A-74767C25A236}"/>
              </a:ext>
            </a:extLst>
          </p:cNvPr>
          <p:cNvSpPr txBox="1"/>
          <p:nvPr/>
        </p:nvSpPr>
        <p:spPr>
          <a:xfrm>
            <a:off x="6096000" y="4629149"/>
            <a:ext cx="686406" cy="307777"/>
          </a:xfrm>
          <a:prstGeom prst="rect">
            <a:avLst/>
          </a:prstGeom>
          <a:noFill/>
        </p:spPr>
        <p:txBody>
          <a:bodyPr wrap="none" rtlCol="0">
            <a:spAutoFit/>
          </a:bodyPr>
          <a:lstStyle/>
          <a:p>
            <a:r>
              <a:rPr lang="de-DE" sz="1400" dirty="0"/>
              <a:t>1. Bass</a:t>
            </a:r>
          </a:p>
        </p:txBody>
      </p:sp>
      <p:sp>
        <p:nvSpPr>
          <p:cNvPr id="25" name="Textfeld 24">
            <a:extLst>
              <a:ext uri="{FF2B5EF4-FFF2-40B4-BE49-F238E27FC236}">
                <a16:creationId xmlns:a16="http://schemas.microsoft.com/office/drawing/2014/main" id="{92C1BD9E-C6E5-4360-A37D-3532A4988AF1}"/>
              </a:ext>
            </a:extLst>
          </p:cNvPr>
          <p:cNvSpPr txBox="1"/>
          <p:nvPr/>
        </p:nvSpPr>
        <p:spPr>
          <a:xfrm>
            <a:off x="1001288" y="5141192"/>
            <a:ext cx="880110" cy="307777"/>
          </a:xfrm>
          <a:prstGeom prst="rect">
            <a:avLst/>
          </a:prstGeom>
          <a:noFill/>
        </p:spPr>
        <p:txBody>
          <a:bodyPr wrap="square" rtlCol="0">
            <a:spAutoFit/>
          </a:bodyPr>
          <a:lstStyle/>
          <a:p>
            <a:r>
              <a:rPr lang="de-DE" sz="1400" dirty="0"/>
              <a:t>langsam</a:t>
            </a:r>
          </a:p>
        </p:txBody>
      </p:sp>
      <p:sp>
        <p:nvSpPr>
          <p:cNvPr id="26" name="Textfeld 25">
            <a:extLst>
              <a:ext uri="{FF2B5EF4-FFF2-40B4-BE49-F238E27FC236}">
                <a16:creationId xmlns:a16="http://schemas.microsoft.com/office/drawing/2014/main" id="{7BD48415-848D-4B03-92EB-A78B0711FC06}"/>
              </a:ext>
            </a:extLst>
          </p:cNvPr>
          <p:cNvSpPr txBox="1"/>
          <p:nvPr/>
        </p:nvSpPr>
        <p:spPr>
          <a:xfrm>
            <a:off x="3181856" y="5135072"/>
            <a:ext cx="880110" cy="307777"/>
          </a:xfrm>
          <a:prstGeom prst="rect">
            <a:avLst/>
          </a:prstGeom>
          <a:noFill/>
        </p:spPr>
        <p:txBody>
          <a:bodyPr wrap="square" rtlCol="0">
            <a:spAutoFit/>
          </a:bodyPr>
          <a:lstStyle/>
          <a:p>
            <a:r>
              <a:rPr lang="de-DE" sz="1400" dirty="0"/>
              <a:t>langsam</a:t>
            </a:r>
          </a:p>
        </p:txBody>
      </p:sp>
      <p:sp>
        <p:nvSpPr>
          <p:cNvPr id="27" name="Textfeld 26">
            <a:extLst>
              <a:ext uri="{FF2B5EF4-FFF2-40B4-BE49-F238E27FC236}">
                <a16:creationId xmlns:a16="http://schemas.microsoft.com/office/drawing/2014/main" id="{140E7D61-3644-4A0A-B4B3-5010E2733DED}"/>
              </a:ext>
            </a:extLst>
          </p:cNvPr>
          <p:cNvSpPr txBox="1"/>
          <p:nvPr/>
        </p:nvSpPr>
        <p:spPr>
          <a:xfrm>
            <a:off x="6096000" y="5135073"/>
            <a:ext cx="880110" cy="307777"/>
          </a:xfrm>
          <a:prstGeom prst="rect">
            <a:avLst/>
          </a:prstGeom>
          <a:noFill/>
        </p:spPr>
        <p:txBody>
          <a:bodyPr wrap="square" rtlCol="0">
            <a:spAutoFit/>
          </a:bodyPr>
          <a:lstStyle/>
          <a:p>
            <a:r>
              <a:rPr lang="de-DE" sz="1400" dirty="0"/>
              <a:t>langsam</a:t>
            </a:r>
          </a:p>
        </p:txBody>
      </p:sp>
      <p:sp>
        <p:nvSpPr>
          <p:cNvPr id="28" name="Textfeld 27">
            <a:extLst>
              <a:ext uri="{FF2B5EF4-FFF2-40B4-BE49-F238E27FC236}">
                <a16:creationId xmlns:a16="http://schemas.microsoft.com/office/drawing/2014/main" id="{57B1A7CB-231D-4FF4-8FBD-3963564DD08C}"/>
              </a:ext>
            </a:extLst>
          </p:cNvPr>
          <p:cNvSpPr txBox="1"/>
          <p:nvPr/>
        </p:nvSpPr>
        <p:spPr>
          <a:xfrm>
            <a:off x="8907038" y="5141192"/>
            <a:ext cx="880110" cy="307777"/>
          </a:xfrm>
          <a:prstGeom prst="rect">
            <a:avLst/>
          </a:prstGeom>
          <a:noFill/>
        </p:spPr>
        <p:txBody>
          <a:bodyPr wrap="square" rtlCol="0">
            <a:spAutoFit/>
          </a:bodyPr>
          <a:lstStyle/>
          <a:p>
            <a:r>
              <a:rPr lang="de-DE" sz="1400" dirty="0"/>
              <a:t>langsam</a:t>
            </a:r>
          </a:p>
        </p:txBody>
      </p:sp>
      <p:sp>
        <p:nvSpPr>
          <p:cNvPr id="29" name="Textfeld 28">
            <a:extLst>
              <a:ext uri="{FF2B5EF4-FFF2-40B4-BE49-F238E27FC236}">
                <a16:creationId xmlns:a16="http://schemas.microsoft.com/office/drawing/2014/main" id="{F462E7BD-2D4B-4F29-9142-C6CBF52169EB}"/>
              </a:ext>
            </a:extLst>
          </p:cNvPr>
          <p:cNvSpPr txBox="1"/>
          <p:nvPr/>
        </p:nvSpPr>
        <p:spPr>
          <a:xfrm>
            <a:off x="6083268" y="5721576"/>
            <a:ext cx="880110" cy="307777"/>
          </a:xfrm>
          <a:prstGeom prst="rect">
            <a:avLst/>
          </a:prstGeom>
          <a:noFill/>
        </p:spPr>
        <p:txBody>
          <a:bodyPr wrap="square" rtlCol="0">
            <a:spAutoFit/>
          </a:bodyPr>
          <a:lstStyle/>
          <a:p>
            <a:r>
              <a:rPr lang="de-DE" sz="1400" dirty="0"/>
              <a:t>schnell</a:t>
            </a:r>
          </a:p>
        </p:txBody>
      </p:sp>
      <p:sp>
        <p:nvSpPr>
          <p:cNvPr id="30" name="Textfeld 29">
            <a:extLst>
              <a:ext uri="{FF2B5EF4-FFF2-40B4-BE49-F238E27FC236}">
                <a16:creationId xmlns:a16="http://schemas.microsoft.com/office/drawing/2014/main" id="{C923D18A-7C84-4E2B-9BEC-C61253692100}"/>
              </a:ext>
            </a:extLst>
          </p:cNvPr>
          <p:cNvSpPr txBox="1"/>
          <p:nvPr/>
        </p:nvSpPr>
        <p:spPr>
          <a:xfrm>
            <a:off x="998823" y="5721575"/>
            <a:ext cx="880110" cy="307777"/>
          </a:xfrm>
          <a:prstGeom prst="rect">
            <a:avLst/>
          </a:prstGeom>
          <a:noFill/>
        </p:spPr>
        <p:txBody>
          <a:bodyPr wrap="square" rtlCol="0">
            <a:spAutoFit/>
          </a:bodyPr>
          <a:lstStyle/>
          <a:p>
            <a:r>
              <a:rPr lang="de-DE" sz="1400" dirty="0"/>
              <a:t>schnell</a:t>
            </a:r>
          </a:p>
        </p:txBody>
      </p:sp>
      <p:sp>
        <p:nvSpPr>
          <p:cNvPr id="31" name="Textfeld 30">
            <a:extLst>
              <a:ext uri="{FF2B5EF4-FFF2-40B4-BE49-F238E27FC236}">
                <a16:creationId xmlns:a16="http://schemas.microsoft.com/office/drawing/2014/main" id="{93A6F8B0-AEAD-4B66-A642-B04919D7AACF}"/>
              </a:ext>
            </a:extLst>
          </p:cNvPr>
          <p:cNvSpPr txBox="1"/>
          <p:nvPr/>
        </p:nvSpPr>
        <p:spPr>
          <a:xfrm>
            <a:off x="3171224" y="5764887"/>
            <a:ext cx="880110" cy="307777"/>
          </a:xfrm>
          <a:prstGeom prst="rect">
            <a:avLst/>
          </a:prstGeom>
          <a:noFill/>
        </p:spPr>
        <p:txBody>
          <a:bodyPr wrap="square" rtlCol="0">
            <a:spAutoFit/>
          </a:bodyPr>
          <a:lstStyle/>
          <a:p>
            <a:r>
              <a:rPr lang="de-DE" sz="1400" dirty="0"/>
              <a:t>schnell</a:t>
            </a:r>
          </a:p>
        </p:txBody>
      </p:sp>
      <p:sp>
        <p:nvSpPr>
          <p:cNvPr id="32" name="Textfeld 31">
            <a:extLst>
              <a:ext uri="{FF2B5EF4-FFF2-40B4-BE49-F238E27FC236}">
                <a16:creationId xmlns:a16="http://schemas.microsoft.com/office/drawing/2014/main" id="{BAB3AB0C-175A-4A9C-B1E7-FF80B646D2E4}"/>
              </a:ext>
            </a:extLst>
          </p:cNvPr>
          <p:cNvSpPr txBox="1"/>
          <p:nvPr/>
        </p:nvSpPr>
        <p:spPr>
          <a:xfrm>
            <a:off x="8891798" y="5764887"/>
            <a:ext cx="880110" cy="307777"/>
          </a:xfrm>
          <a:prstGeom prst="rect">
            <a:avLst/>
          </a:prstGeom>
          <a:noFill/>
        </p:spPr>
        <p:txBody>
          <a:bodyPr wrap="square" rtlCol="0">
            <a:spAutoFit/>
          </a:bodyPr>
          <a:lstStyle/>
          <a:p>
            <a:r>
              <a:rPr lang="de-DE" sz="1400" dirty="0"/>
              <a:t>schnell</a:t>
            </a:r>
          </a:p>
        </p:txBody>
      </p:sp>
      <p:pic>
        <p:nvPicPr>
          <p:cNvPr id="33" name="CP 072 Nun_da_d_langsam_T1">
            <a:hlinkClick r:id="" action="ppaction://media"/>
            <a:extLst>
              <a:ext uri="{FF2B5EF4-FFF2-40B4-BE49-F238E27FC236}">
                <a16:creationId xmlns:a16="http://schemas.microsoft.com/office/drawing/2014/main" id="{F0CDB161-AA24-428E-A831-FF20AAF75A42}"/>
              </a:ext>
            </a:extLst>
          </p:cNvPr>
          <p:cNvPicPr>
            <a:picLocks noChangeAspect="1"/>
          </p:cNvPicPr>
          <p:nvPr>
            <a:audioFile r:link="rId1"/>
            <p:extLst>
              <p:ext uri="{DAA4B4D4-6D71-4841-9C94-3DE7FCFB9230}">
                <p14:media xmlns:p14="http://schemas.microsoft.com/office/powerpoint/2010/main" r:embed="rId2">
                  <p14:trim st="118000" end="30209.7959"/>
                </p14:media>
              </p:ext>
            </p:extLst>
          </p:nvPr>
        </p:nvPicPr>
        <p:blipFill>
          <a:blip r:embed="rId13"/>
          <a:stretch>
            <a:fillRect/>
          </a:stretch>
        </p:blipFill>
        <p:spPr>
          <a:xfrm>
            <a:off x="1911592" y="4973850"/>
            <a:ext cx="609600" cy="609600"/>
          </a:xfrm>
          <a:prstGeom prst="rect">
            <a:avLst/>
          </a:prstGeom>
        </p:spPr>
      </p:pic>
      <p:pic>
        <p:nvPicPr>
          <p:cNvPr id="34" name="CP 072 Nun_da_diese_T1">
            <a:hlinkClick r:id="" action="ppaction://media"/>
            <a:extLst>
              <a:ext uri="{FF2B5EF4-FFF2-40B4-BE49-F238E27FC236}">
                <a16:creationId xmlns:a16="http://schemas.microsoft.com/office/drawing/2014/main" id="{AB32C2D1-4E36-4304-A577-7F61EF075340}"/>
              </a:ext>
            </a:extLst>
          </p:cNvPr>
          <p:cNvPicPr>
            <a:picLocks noChangeAspect="1"/>
          </p:cNvPicPr>
          <p:nvPr>
            <a:audioFile r:link="rId1"/>
            <p:extLst>
              <p:ext uri="{DAA4B4D4-6D71-4841-9C94-3DE7FCFB9230}">
                <p14:media xmlns:p14="http://schemas.microsoft.com/office/powerpoint/2010/main" r:embed="rId3">
                  <p14:trim st="81600" end="20181.2244"/>
                </p14:media>
              </p:ext>
            </p:extLst>
          </p:nvPr>
        </p:nvPicPr>
        <p:blipFill>
          <a:blip r:embed="rId13"/>
          <a:stretch>
            <a:fillRect/>
          </a:stretch>
        </p:blipFill>
        <p:spPr>
          <a:xfrm>
            <a:off x="1902214" y="5756791"/>
            <a:ext cx="609600" cy="609600"/>
          </a:xfrm>
          <a:prstGeom prst="rect">
            <a:avLst/>
          </a:prstGeom>
        </p:spPr>
      </p:pic>
      <p:pic>
        <p:nvPicPr>
          <p:cNvPr id="35" name="CP 072 Nun_da_d_langsam_T2">
            <a:hlinkClick r:id="" action="ppaction://media"/>
            <a:extLst>
              <a:ext uri="{FF2B5EF4-FFF2-40B4-BE49-F238E27FC236}">
                <a16:creationId xmlns:a16="http://schemas.microsoft.com/office/drawing/2014/main" id="{DB46669B-F7CE-4FF8-B014-9FD12C94B368}"/>
              </a:ext>
            </a:extLst>
          </p:cNvPr>
          <p:cNvPicPr>
            <a:picLocks noChangeAspect="1"/>
          </p:cNvPicPr>
          <p:nvPr>
            <a:audioFile r:link="rId1"/>
            <p:extLst>
              <p:ext uri="{DAA4B4D4-6D71-4841-9C94-3DE7FCFB9230}">
                <p14:media xmlns:p14="http://schemas.microsoft.com/office/powerpoint/2010/main" r:embed="rId4">
                  <p14:trim st="118000" end="30209.7959"/>
                </p14:media>
              </p:ext>
            </p:extLst>
          </p:nvPr>
        </p:nvPicPr>
        <p:blipFill>
          <a:blip r:embed="rId13"/>
          <a:stretch>
            <a:fillRect/>
          </a:stretch>
        </p:blipFill>
        <p:spPr>
          <a:xfrm>
            <a:off x="4334128" y="4987449"/>
            <a:ext cx="609600" cy="609600"/>
          </a:xfrm>
          <a:prstGeom prst="rect">
            <a:avLst/>
          </a:prstGeom>
        </p:spPr>
      </p:pic>
      <p:pic>
        <p:nvPicPr>
          <p:cNvPr id="36" name="CP 072 Nun_da_diese_T2">
            <a:hlinkClick r:id="" action="ppaction://media"/>
            <a:extLst>
              <a:ext uri="{FF2B5EF4-FFF2-40B4-BE49-F238E27FC236}">
                <a16:creationId xmlns:a16="http://schemas.microsoft.com/office/drawing/2014/main" id="{22978C30-D31F-42E0-B495-6543926EF50E}"/>
              </a:ext>
            </a:extLst>
          </p:cNvPr>
          <p:cNvPicPr>
            <a:picLocks noChangeAspect="1"/>
          </p:cNvPicPr>
          <p:nvPr>
            <a:audioFile r:link="rId1"/>
            <p:extLst>
              <p:ext uri="{DAA4B4D4-6D71-4841-9C94-3DE7FCFB9230}">
                <p14:media xmlns:p14="http://schemas.microsoft.com/office/powerpoint/2010/main" r:embed="rId5">
                  <p14:trim st="81600" end="20181.2244"/>
                </p14:media>
              </p:ext>
            </p:extLst>
          </p:nvPr>
        </p:nvPicPr>
        <p:blipFill>
          <a:blip r:embed="rId13"/>
          <a:stretch>
            <a:fillRect/>
          </a:stretch>
        </p:blipFill>
        <p:spPr>
          <a:xfrm>
            <a:off x="4347569" y="5769352"/>
            <a:ext cx="609600" cy="609600"/>
          </a:xfrm>
          <a:prstGeom prst="rect">
            <a:avLst/>
          </a:prstGeom>
        </p:spPr>
      </p:pic>
      <p:pic>
        <p:nvPicPr>
          <p:cNvPr id="37" name="CP 072 Nun_da_d_langsam_B1">
            <a:hlinkClick r:id="" action="ppaction://media"/>
            <a:extLst>
              <a:ext uri="{FF2B5EF4-FFF2-40B4-BE49-F238E27FC236}">
                <a16:creationId xmlns:a16="http://schemas.microsoft.com/office/drawing/2014/main" id="{59E12480-A3DB-4646-B60F-E2689E1A24CB}"/>
              </a:ext>
            </a:extLst>
          </p:cNvPr>
          <p:cNvPicPr>
            <a:picLocks noChangeAspect="1"/>
          </p:cNvPicPr>
          <p:nvPr>
            <a:audioFile r:link="rId1"/>
            <p:extLst>
              <p:ext uri="{DAA4B4D4-6D71-4841-9C94-3DE7FCFB9230}">
                <p14:media xmlns:p14="http://schemas.microsoft.com/office/powerpoint/2010/main" r:embed="rId6">
                  <p14:trim st="118800" end="29631.4285"/>
                </p14:media>
              </p:ext>
            </p:extLst>
          </p:nvPr>
        </p:nvPicPr>
        <p:blipFill>
          <a:blip r:embed="rId13"/>
          <a:stretch>
            <a:fillRect/>
          </a:stretch>
        </p:blipFill>
        <p:spPr>
          <a:xfrm>
            <a:off x="7166963" y="5047594"/>
            <a:ext cx="609600" cy="609600"/>
          </a:xfrm>
          <a:prstGeom prst="rect">
            <a:avLst/>
          </a:prstGeom>
        </p:spPr>
      </p:pic>
      <p:pic>
        <p:nvPicPr>
          <p:cNvPr id="38" name="CP 072 Nun_da_diese_B1">
            <a:hlinkClick r:id="" action="ppaction://media"/>
            <a:extLst>
              <a:ext uri="{FF2B5EF4-FFF2-40B4-BE49-F238E27FC236}">
                <a16:creationId xmlns:a16="http://schemas.microsoft.com/office/drawing/2014/main" id="{29B0524E-DFE2-47A7-B5C8-154184586068}"/>
              </a:ext>
            </a:extLst>
          </p:cNvPr>
          <p:cNvPicPr>
            <a:picLocks noChangeAspect="1"/>
          </p:cNvPicPr>
          <p:nvPr>
            <a:audioFile r:link="rId1"/>
            <p:extLst>
              <p:ext uri="{DAA4B4D4-6D71-4841-9C94-3DE7FCFB9230}">
                <p14:media xmlns:p14="http://schemas.microsoft.com/office/powerpoint/2010/main" r:embed="rId7">
                  <p14:trim st="81600" end="20102.8571"/>
                </p14:media>
              </p:ext>
            </p:extLst>
          </p:nvPr>
        </p:nvPicPr>
        <p:blipFill>
          <a:blip r:embed="rId13"/>
          <a:stretch>
            <a:fillRect/>
          </a:stretch>
        </p:blipFill>
        <p:spPr>
          <a:xfrm>
            <a:off x="7154488" y="5733207"/>
            <a:ext cx="609600" cy="609600"/>
          </a:xfrm>
          <a:prstGeom prst="rect">
            <a:avLst/>
          </a:prstGeom>
        </p:spPr>
      </p:pic>
      <p:pic>
        <p:nvPicPr>
          <p:cNvPr id="39" name="CP 072 Nun_da_d_langsam_B2">
            <a:hlinkClick r:id="" action="ppaction://media"/>
            <a:extLst>
              <a:ext uri="{FF2B5EF4-FFF2-40B4-BE49-F238E27FC236}">
                <a16:creationId xmlns:a16="http://schemas.microsoft.com/office/drawing/2014/main" id="{DAE730E9-064F-4CF5-BB9E-A90318755933}"/>
              </a:ext>
            </a:extLst>
          </p:cNvPr>
          <p:cNvPicPr>
            <a:picLocks noChangeAspect="1"/>
          </p:cNvPicPr>
          <p:nvPr>
            <a:audioFile r:link="rId1"/>
            <p:extLst>
              <p:ext uri="{DAA4B4D4-6D71-4841-9C94-3DE7FCFB9230}">
                <p14:media xmlns:p14="http://schemas.microsoft.com/office/powerpoint/2010/main" r:embed="rId8">
                  <p14:trim st="118000" end="30209.7959"/>
                </p14:media>
              </p:ext>
            </p:extLst>
          </p:nvPr>
        </p:nvPicPr>
        <p:blipFill>
          <a:blip r:embed="rId13"/>
          <a:stretch>
            <a:fillRect/>
          </a:stretch>
        </p:blipFill>
        <p:spPr>
          <a:xfrm>
            <a:off x="9670127" y="4938560"/>
            <a:ext cx="609600" cy="609600"/>
          </a:xfrm>
          <a:prstGeom prst="rect">
            <a:avLst/>
          </a:prstGeom>
        </p:spPr>
      </p:pic>
      <p:pic>
        <p:nvPicPr>
          <p:cNvPr id="41" name="CP 072 Nun_da_diese_B2">
            <a:hlinkClick r:id="" action="ppaction://media"/>
            <a:extLst>
              <a:ext uri="{FF2B5EF4-FFF2-40B4-BE49-F238E27FC236}">
                <a16:creationId xmlns:a16="http://schemas.microsoft.com/office/drawing/2014/main" id="{866EE669-3606-4B5F-B109-094C72839658}"/>
              </a:ext>
            </a:extLst>
          </p:cNvPr>
          <p:cNvPicPr>
            <a:picLocks noChangeAspect="1"/>
          </p:cNvPicPr>
          <p:nvPr>
            <a:audioFile r:link="rId1"/>
            <p:extLst>
              <p:ext uri="{DAA4B4D4-6D71-4841-9C94-3DE7FCFB9230}">
                <p14:media xmlns:p14="http://schemas.microsoft.com/office/powerpoint/2010/main" r:embed="rId9">
                  <p14:trim st="81600" end="20102.8571"/>
                </p14:media>
              </p:ext>
            </p:extLst>
          </p:nvPr>
        </p:nvPicPr>
        <p:blipFill>
          <a:blip r:embed="rId13"/>
          <a:stretch>
            <a:fillRect/>
          </a:stretch>
        </p:blipFill>
        <p:spPr>
          <a:xfrm>
            <a:off x="9656607" y="5665256"/>
            <a:ext cx="609600" cy="609600"/>
          </a:xfrm>
          <a:prstGeom prst="rect">
            <a:avLst/>
          </a:prstGeom>
        </p:spPr>
      </p:pic>
    </p:spTree>
    <p:extLst>
      <p:ext uri="{BB962C8B-B14F-4D97-AF65-F5344CB8AC3E}">
        <p14:creationId xmlns:p14="http://schemas.microsoft.com/office/powerpoint/2010/main" val="270027998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3"/>
                </p:tgtEl>
              </p:cMediaNode>
            </p:audio>
            <p:audio>
              <p:cMediaNode vol="80000">
                <p:cTn id="3" fill="hold" display="0">
                  <p:stCondLst>
                    <p:cond delay="indefinite"/>
                  </p:stCondLst>
                  <p:endCondLst>
                    <p:cond evt="onStopAudio" delay="0">
                      <p:tgtEl>
                        <p:sldTgt/>
                      </p:tgtEl>
                    </p:cond>
                  </p:endCondLst>
                </p:cTn>
                <p:tgtEl>
                  <p:spTgt spid="34"/>
                </p:tgtEl>
              </p:cMediaNode>
            </p:audio>
            <p:audio>
              <p:cMediaNode vol="80000">
                <p:cTn id="4" fill="hold" display="0">
                  <p:stCondLst>
                    <p:cond delay="indefinite"/>
                  </p:stCondLst>
                  <p:endCondLst>
                    <p:cond evt="onStopAudio" delay="0">
                      <p:tgtEl>
                        <p:sldTgt/>
                      </p:tgtEl>
                    </p:cond>
                  </p:endCondLst>
                </p:cTn>
                <p:tgtEl>
                  <p:spTgt spid="35"/>
                </p:tgtEl>
              </p:cMediaNode>
            </p:audio>
            <p:audio>
              <p:cMediaNode vol="80000">
                <p:cTn id="5" fill="hold" display="0">
                  <p:stCondLst>
                    <p:cond delay="indefinite"/>
                  </p:stCondLst>
                  <p:endCondLst>
                    <p:cond evt="onStopAudio" delay="0">
                      <p:tgtEl>
                        <p:sldTgt/>
                      </p:tgtEl>
                    </p:cond>
                  </p:endCondLst>
                </p:cTn>
                <p:tgtEl>
                  <p:spTgt spid="36"/>
                </p:tgtEl>
              </p:cMediaNode>
            </p:audio>
            <p:audio>
              <p:cMediaNode vol="80000">
                <p:cTn id="6" fill="hold" display="0">
                  <p:stCondLst>
                    <p:cond delay="indefinite"/>
                  </p:stCondLst>
                  <p:endCondLst>
                    <p:cond evt="onStopAudio" delay="0">
                      <p:tgtEl>
                        <p:sldTgt/>
                      </p:tgtEl>
                    </p:cond>
                  </p:endCondLst>
                </p:cTn>
                <p:tgtEl>
                  <p:spTgt spid="37"/>
                </p:tgtEl>
              </p:cMediaNode>
            </p:audio>
            <p:audio>
              <p:cMediaNode vol="80000">
                <p:cTn id="7" fill="hold" display="0">
                  <p:stCondLst>
                    <p:cond delay="indefinite"/>
                  </p:stCondLst>
                  <p:endCondLst>
                    <p:cond evt="onStopAudio" delay="0">
                      <p:tgtEl>
                        <p:sldTgt/>
                      </p:tgtEl>
                    </p:cond>
                  </p:endCondLst>
                </p:cTn>
                <p:tgtEl>
                  <p:spTgt spid="38"/>
                </p:tgtEl>
              </p:cMediaNode>
            </p:audio>
            <p:audio>
              <p:cMediaNode vol="80000">
                <p:cTn id="8" fill="hold" display="0">
                  <p:stCondLst>
                    <p:cond delay="indefinite"/>
                  </p:stCondLst>
                  <p:endCondLst>
                    <p:cond evt="onStopAudio" delay="0">
                      <p:tgtEl>
                        <p:sldTgt/>
                      </p:tgtEl>
                    </p:cond>
                  </p:endCondLst>
                </p:cTn>
                <p:tgtEl>
                  <p:spTgt spid="39"/>
                </p:tgtEl>
              </p:cMediaNode>
            </p:audio>
            <p:audio>
              <p:cMediaNode vol="80000">
                <p:cTn id="9" fill="hold" display="0">
                  <p:stCondLst>
                    <p:cond delay="indefinite"/>
                  </p:stCondLst>
                  <p:endCondLst>
                    <p:cond evt="onStopAudio" delay="0">
                      <p:tgtEl>
                        <p:sldTgt/>
                      </p:tgtEl>
                    </p:cond>
                  </p:endCondLst>
                </p:cTn>
                <p:tgtEl>
                  <p:spTgt spid="4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0779339-7B61-4DA5-889F-D0B694A1D9F1}"/>
              </a:ext>
            </a:extLst>
          </p:cNvPr>
          <p:cNvPicPr>
            <a:picLocks noChangeAspect="1"/>
          </p:cNvPicPr>
          <p:nvPr/>
        </p:nvPicPr>
        <p:blipFill rotWithShape="1">
          <a:blip r:embed="rId11">
            <a:extLst>
              <a:ext uri="{28A0092B-C50C-407E-A947-70E740481C1C}">
                <a14:useLocalDpi xmlns:a14="http://schemas.microsoft.com/office/drawing/2010/main" val="0"/>
              </a:ext>
            </a:extLst>
          </a:blip>
          <a:srcRect l="52567" t="64257" r="1868" b="6498"/>
          <a:stretch/>
        </p:blipFill>
        <p:spPr>
          <a:xfrm rot="60000">
            <a:off x="3985391" y="3426853"/>
            <a:ext cx="4221219" cy="1906943"/>
          </a:xfrm>
          <a:prstGeom prst="rect">
            <a:avLst/>
          </a:prstGeom>
        </p:spPr>
      </p:pic>
      <p:pic>
        <p:nvPicPr>
          <p:cNvPr id="3" name="Grafik 2">
            <a:extLst>
              <a:ext uri="{FF2B5EF4-FFF2-40B4-BE49-F238E27FC236}">
                <a16:creationId xmlns:a16="http://schemas.microsoft.com/office/drawing/2014/main" id="{64C95248-9F89-47CE-9A79-010274830E61}"/>
              </a:ext>
            </a:extLst>
          </p:cNvPr>
          <p:cNvPicPr>
            <a:picLocks noChangeAspect="1"/>
          </p:cNvPicPr>
          <p:nvPr/>
        </p:nvPicPr>
        <p:blipFill rotWithShape="1">
          <a:blip r:embed="rId11">
            <a:extLst>
              <a:ext uri="{28A0092B-C50C-407E-A947-70E740481C1C}">
                <a14:useLocalDpi xmlns:a14="http://schemas.microsoft.com/office/drawing/2010/main" val="0"/>
              </a:ext>
            </a:extLst>
          </a:blip>
          <a:srcRect l="26239" t="23940" r="51158" b="52387"/>
          <a:stretch/>
        </p:blipFill>
        <p:spPr>
          <a:xfrm>
            <a:off x="568657" y="1525360"/>
            <a:ext cx="2255233" cy="1662608"/>
          </a:xfrm>
          <a:prstGeom prst="rect">
            <a:avLst/>
          </a:prstGeom>
        </p:spPr>
      </p:pic>
      <p:pic>
        <p:nvPicPr>
          <p:cNvPr id="4" name="Grafik 3">
            <a:extLst>
              <a:ext uri="{FF2B5EF4-FFF2-40B4-BE49-F238E27FC236}">
                <a16:creationId xmlns:a16="http://schemas.microsoft.com/office/drawing/2014/main" id="{868F1C82-F5D5-400F-87F8-EBEFA4A574B3}"/>
              </a:ext>
            </a:extLst>
          </p:cNvPr>
          <p:cNvPicPr>
            <a:picLocks noChangeAspect="1"/>
          </p:cNvPicPr>
          <p:nvPr/>
        </p:nvPicPr>
        <p:blipFill rotWithShape="1">
          <a:blip r:embed="rId11">
            <a:extLst>
              <a:ext uri="{28A0092B-C50C-407E-A947-70E740481C1C}">
                <a14:useLocalDpi xmlns:a14="http://schemas.microsoft.com/office/drawing/2010/main" val="0"/>
              </a:ext>
            </a:extLst>
          </a:blip>
          <a:srcRect l="4957" t="50133" r="51494" b="4310"/>
          <a:stretch/>
        </p:blipFill>
        <p:spPr>
          <a:xfrm>
            <a:off x="2738915" y="0"/>
            <a:ext cx="4397805" cy="3238255"/>
          </a:xfrm>
          <a:prstGeom prst="rect">
            <a:avLst/>
          </a:prstGeom>
        </p:spPr>
      </p:pic>
      <p:pic>
        <p:nvPicPr>
          <p:cNvPr id="5" name="Grafik 4">
            <a:extLst>
              <a:ext uri="{FF2B5EF4-FFF2-40B4-BE49-F238E27FC236}">
                <a16:creationId xmlns:a16="http://schemas.microsoft.com/office/drawing/2014/main" id="{F47FAF8E-DE82-45F4-B524-B9E330F02CFD}"/>
              </a:ext>
            </a:extLst>
          </p:cNvPr>
          <p:cNvPicPr>
            <a:picLocks noChangeAspect="1"/>
          </p:cNvPicPr>
          <p:nvPr/>
        </p:nvPicPr>
        <p:blipFill rotWithShape="1">
          <a:blip r:embed="rId11">
            <a:extLst>
              <a:ext uri="{28A0092B-C50C-407E-A947-70E740481C1C}">
                <a14:useLocalDpi xmlns:a14="http://schemas.microsoft.com/office/drawing/2010/main" val="0"/>
              </a:ext>
            </a:extLst>
          </a:blip>
          <a:srcRect l="53165" t="2056" r="3286" b="72745"/>
          <a:stretch/>
        </p:blipFill>
        <p:spPr>
          <a:xfrm rot="60000">
            <a:off x="6986254" y="651448"/>
            <a:ext cx="4124101" cy="1679698"/>
          </a:xfrm>
          <a:prstGeom prst="rect">
            <a:avLst/>
          </a:prstGeom>
        </p:spPr>
      </p:pic>
      <p:pic>
        <p:nvPicPr>
          <p:cNvPr id="6" name="Grafik 5">
            <a:extLst>
              <a:ext uri="{FF2B5EF4-FFF2-40B4-BE49-F238E27FC236}">
                <a16:creationId xmlns:a16="http://schemas.microsoft.com/office/drawing/2014/main" id="{1A3526C0-649E-4A2E-8BB9-A00E64159617}"/>
              </a:ext>
            </a:extLst>
          </p:cNvPr>
          <p:cNvPicPr>
            <a:picLocks noChangeAspect="1"/>
          </p:cNvPicPr>
          <p:nvPr/>
        </p:nvPicPr>
        <p:blipFill rotWithShape="1">
          <a:blip r:embed="rId11">
            <a:extLst>
              <a:ext uri="{28A0092B-C50C-407E-A947-70E740481C1C}">
                <a14:useLocalDpi xmlns:a14="http://schemas.microsoft.com/office/drawing/2010/main" val="0"/>
              </a:ext>
            </a:extLst>
          </a:blip>
          <a:srcRect l="53454" t="31897" r="2567" b="40252"/>
          <a:stretch/>
        </p:blipFill>
        <p:spPr>
          <a:xfrm rot="60000">
            <a:off x="417876" y="3350222"/>
            <a:ext cx="4295558" cy="1914801"/>
          </a:xfrm>
          <a:prstGeom prst="rect">
            <a:avLst/>
          </a:prstGeom>
        </p:spPr>
      </p:pic>
      <p:sp>
        <p:nvSpPr>
          <p:cNvPr id="8" name="Textfeld 7">
            <a:extLst>
              <a:ext uri="{FF2B5EF4-FFF2-40B4-BE49-F238E27FC236}">
                <a16:creationId xmlns:a16="http://schemas.microsoft.com/office/drawing/2014/main" id="{4EFA21C9-5A91-41B4-965F-F43362729980}"/>
              </a:ext>
            </a:extLst>
          </p:cNvPr>
          <p:cNvSpPr txBox="1"/>
          <p:nvPr/>
        </p:nvSpPr>
        <p:spPr>
          <a:xfrm>
            <a:off x="4937818" y="3175945"/>
            <a:ext cx="2460312" cy="307777"/>
          </a:xfrm>
          <a:prstGeom prst="rect">
            <a:avLst/>
          </a:prstGeom>
          <a:noFill/>
        </p:spPr>
        <p:txBody>
          <a:bodyPr wrap="square" rtlCol="0">
            <a:spAutoFit/>
          </a:bodyPr>
          <a:lstStyle/>
          <a:p>
            <a:r>
              <a:rPr lang="de-DE" sz="1400" dirty="0"/>
              <a:t>B-Dur = Grundtonart</a:t>
            </a:r>
          </a:p>
        </p:txBody>
      </p:sp>
      <p:sp>
        <p:nvSpPr>
          <p:cNvPr id="9" name="Textfeld 8">
            <a:extLst>
              <a:ext uri="{FF2B5EF4-FFF2-40B4-BE49-F238E27FC236}">
                <a16:creationId xmlns:a16="http://schemas.microsoft.com/office/drawing/2014/main" id="{2EDA0B5A-03F5-4662-8854-8E72DCD3A909}"/>
              </a:ext>
            </a:extLst>
          </p:cNvPr>
          <p:cNvSpPr txBox="1"/>
          <p:nvPr/>
        </p:nvSpPr>
        <p:spPr>
          <a:xfrm>
            <a:off x="705932" y="5273388"/>
            <a:ext cx="4117528" cy="307777"/>
          </a:xfrm>
          <a:prstGeom prst="rect">
            <a:avLst/>
          </a:prstGeom>
          <a:noFill/>
        </p:spPr>
        <p:txBody>
          <a:bodyPr wrap="square" rtlCol="0">
            <a:spAutoFit/>
          </a:bodyPr>
          <a:lstStyle/>
          <a:p>
            <a:r>
              <a:rPr lang="de-DE" sz="1400" dirty="0"/>
              <a:t>Bereich von b-Moll = Varianttonart, mit </a:t>
            </a:r>
            <a:r>
              <a:rPr lang="de-DE" sz="1400" dirty="0" err="1"/>
              <a:t>as</a:t>
            </a:r>
            <a:r>
              <a:rPr lang="de-DE" sz="1400" dirty="0"/>
              <a:t>, des, </a:t>
            </a:r>
            <a:r>
              <a:rPr lang="de-DE" sz="1400" dirty="0" err="1"/>
              <a:t>ges</a:t>
            </a:r>
            <a:endParaRPr lang="de-DE" sz="1400" dirty="0"/>
          </a:p>
        </p:txBody>
      </p:sp>
      <p:sp>
        <p:nvSpPr>
          <p:cNvPr id="10" name="Textfeld 9">
            <a:extLst>
              <a:ext uri="{FF2B5EF4-FFF2-40B4-BE49-F238E27FC236}">
                <a16:creationId xmlns:a16="http://schemas.microsoft.com/office/drawing/2014/main" id="{2D677028-430B-4DD9-A652-621F41A5B8B1}"/>
              </a:ext>
            </a:extLst>
          </p:cNvPr>
          <p:cNvSpPr txBox="1"/>
          <p:nvPr/>
        </p:nvSpPr>
        <p:spPr>
          <a:xfrm>
            <a:off x="6739444" y="5243946"/>
            <a:ext cx="2251710" cy="523220"/>
          </a:xfrm>
          <a:prstGeom prst="rect">
            <a:avLst/>
          </a:prstGeom>
          <a:noFill/>
        </p:spPr>
        <p:txBody>
          <a:bodyPr wrap="square" rtlCol="0">
            <a:spAutoFit/>
          </a:bodyPr>
          <a:lstStyle/>
          <a:p>
            <a:r>
              <a:rPr lang="de-DE" sz="1400" dirty="0"/>
              <a:t>Schlussakkord B-Dur, nicht über die Dominante erreicht</a:t>
            </a:r>
          </a:p>
        </p:txBody>
      </p:sp>
      <p:cxnSp>
        <p:nvCxnSpPr>
          <p:cNvPr id="11" name="Gerade Verbindung mit Pfeil 10">
            <a:extLst>
              <a:ext uri="{FF2B5EF4-FFF2-40B4-BE49-F238E27FC236}">
                <a16:creationId xmlns:a16="http://schemas.microsoft.com/office/drawing/2014/main" id="{DED92832-68CF-4AFB-A72E-18C890FF2301}"/>
              </a:ext>
            </a:extLst>
          </p:cNvPr>
          <p:cNvCxnSpPr>
            <a:cxnSpLocks/>
          </p:cNvCxnSpPr>
          <p:nvPr/>
        </p:nvCxnSpPr>
        <p:spPr>
          <a:xfrm flipV="1">
            <a:off x="5284604" y="2995645"/>
            <a:ext cx="194310" cy="26185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3091F867-E789-4758-832B-57FD6F2E906A}"/>
              </a:ext>
            </a:extLst>
          </p:cNvPr>
          <p:cNvCxnSpPr>
            <a:cxnSpLocks/>
          </p:cNvCxnSpPr>
          <p:nvPr/>
        </p:nvCxnSpPr>
        <p:spPr>
          <a:xfrm flipH="1" flipV="1">
            <a:off x="7646671" y="5062710"/>
            <a:ext cx="346285" cy="2106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2A28812E-21FE-4C9E-AB70-4FA7F97A08DB}"/>
              </a:ext>
            </a:extLst>
          </p:cNvPr>
          <p:cNvCxnSpPr>
            <a:cxnSpLocks/>
          </p:cNvCxnSpPr>
          <p:nvPr/>
        </p:nvCxnSpPr>
        <p:spPr>
          <a:xfrm flipH="1" flipV="1">
            <a:off x="1481642" y="5155253"/>
            <a:ext cx="301438" cy="17738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6877B715-F43A-43A6-91DC-03FA90086BBC}"/>
              </a:ext>
            </a:extLst>
          </p:cNvPr>
          <p:cNvSpPr txBox="1"/>
          <p:nvPr/>
        </p:nvSpPr>
        <p:spPr>
          <a:xfrm>
            <a:off x="450216" y="5867987"/>
            <a:ext cx="774636" cy="307777"/>
          </a:xfrm>
          <a:prstGeom prst="rect">
            <a:avLst/>
          </a:prstGeom>
          <a:noFill/>
        </p:spPr>
        <p:txBody>
          <a:bodyPr wrap="none" rtlCol="0">
            <a:spAutoFit/>
          </a:bodyPr>
          <a:lstStyle/>
          <a:p>
            <a:r>
              <a:rPr lang="de-DE" sz="1400" dirty="0"/>
              <a:t>1. Tenor</a:t>
            </a:r>
          </a:p>
        </p:txBody>
      </p:sp>
      <p:sp>
        <p:nvSpPr>
          <p:cNvPr id="20" name="Textfeld 19">
            <a:extLst>
              <a:ext uri="{FF2B5EF4-FFF2-40B4-BE49-F238E27FC236}">
                <a16:creationId xmlns:a16="http://schemas.microsoft.com/office/drawing/2014/main" id="{2B0D00B6-91E8-447D-B1C6-6CA007CA877D}"/>
              </a:ext>
            </a:extLst>
          </p:cNvPr>
          <p:cNvSpPr txBox="1"/>
          <p:nvPr/>
        </p:nvSpPr>
        <p:spPr>
          <a:xfrm>
            <a:off x="4513286" y="5871465"/>
            <a:ext cx="774636" cy="307777"/>
          </a:xfrm>
          <a:prstGeom prst="rect">
            <a:avLst/>
          </a:prstGeom>
          <a:noFill/>
        </p:spPr>
        <p:txBody>
          <a:bodyPr wrap="none" rtlCol="0">
            <a:spAutoFit/>
          </a:bodyPr>
          <a:lstStyle/>
          <a:p>
            <a:r>
              <a:rPr lang="de-DE" sz="1400" dirty="0"/>
              <a:t>2. Tenor</a:t>
            </a:r>
          </a:p>
        </p:txBody>
      </p:sp>
      <p:sp>
        <p:nvSpPr>
          <p:cNvPr id="21" name="Textfeld 20">
            <a:extLst>
              <a:ext uri="{FF2B5EF4-FFF2-40B4-BE49-F238E27FC236}">
                <a16:creationId xmlns:a16="http://schemas.microsoft.com/office/drawing/2014/main" id="{152658F9-6EBE-42EC-8DC6-A0934E657378}"/>
              </a:ext>
            </a:extLst>
          </p:cNvPr>
          <p:cNvSpPr txBox="1"/>
          <p:nvPr/>
        </p:nvSpPr>
        <p:spPr>
          <a:xfrm>
            <a:off x="10408921" y="4677557"/>
            <a:ext cx="686406" cy="307777"/>
          </a:xfrm>
          <a:prstGeom prst="rect">
            <a:avLst/>
          </a:prstGeom>
          <a:noFill/>
        </p:spPr>
        <p:txBody>
          <a:bodyPr wrap="none" rtlCol="0">
            <a:spAutoFit/>
          </a:bodyPr>
          <a:lstStyle/>
          <a:p>
            <a:r>
              <a:rPr lang="de-DE" sz="1400" dirty="0"/>
              <a:t>2. Bass</a:t>
            </a:r>
          </a:p>
        </p:txBody>
      </p:sp>
      <p:sp>
        <p:nvSpPr>
          <p:cNvPr id="23" name="Textfeld 22">
            <a:extLst>
              <a:ext uri="{FF2B5EF4-FFF2-40B4-BE49-F238E27FC236}">
                <a16:creationId xmlns:a16="http://schemas.microsoft.com/office/drawing/2014/main" id="{046A4275-AC90-4720-9F4A-BC8417BB37F6}"/>
              </a:ext>
            </a:extLst>
          </p:cNvPr>
          <p:cNvSpPr txBox="1"/>
          <p:nvPr/>
        </p:nvSpPr>
        <p:spPr>
          <a:xfrm>
            <a:off x="10323761" y="2637511"/>
            <a:ext cx="686406" cy="307777"/>
          </a:xfrm>
          <a:prstGeom prst="rect">
            <a:avLst/>
          </a:prstGeom>
          <a:noFill/>
        </p:spPr>
        <p:txBody>
          <a:bodyPr wrap="none" rtlCol="0">
            <a:spAutoFit/>
          </a:bodyPr>
          <a:lstStyle/>
          <a:p>
            <a:r>
              <a:rPr lang="de-DE" sz="1400" dirty="0"/>
              <a:t>1. Bass</a:t>
            </a:r>
          </a:p>
        </p:txBody>
      </p:sp>
      <p:sp>
        <p:nvSpPr>
          <p:cNvPr id="24" name="Textfeld 23">
            <a:extLst>
              <a:ext uri="{FF2B5EF4-FFF2-40B4-BE49-F238E27FC236}">
                <a16:creationId xmlns:a16="http://schemas.microsoft.com/office/drawing/2014/main" id="{67C62871-87F5-41A7-B5AC-DB3FBB5078CE}"/>
              </a:ext>
            </a:extLst>
          </p:cNvPr>
          <p:cNvSpPr txBox="1"/>
          <p:nvPr/>
        </p:nvSpPr>
        <p:spPr>
          <a:xfrm>
            <a:off x="9786854" y="5155253"/>
            <a:ext cx="880110" cy="307777"/>
          </a:xfrm>
          <a:prstGeom prst="rect">
            <a:avLst/>
          </a:prstGeom>
          <a:noFill/>
        </p:spPr>
        <p:txBody>
          <a:bodyPr wrap="square" rtlCol="0">
            <a:spAutoFit/>
          </a:bodyPr>
          <a:lstStyle/>
          <a:p>
            <a:r>
              <a:rPr lang="de-DE" sz="1400" dirty="0"/>
              <a:t>langsam</a:t>
            </a:r>
          </a:p>
        </p:txBody>
      </p:sp>
      <p:sp>
        <p:nvSpPr>
          <p:cNvPr id="25" name="Textfeld 24">
            <a:extLst>
              <a:ext uri="{FF2B5EF4-FFF2-40B4-BE49-F238E27FC236}">
                <a16:creationId xmlns:a16="http://schemas.microsoft.com/office/drawing/2014/main" id="{FD3EA94F-66A3-4530-8710-E4D3D0BC5C4A}"/>
              </a:ext>
            </a:extLst>
          </p:cNvPr>
          <p:cNvSpPr txBox="1"/>
          <p:nvPr/>
        </p:nvSpPr>
        <p:spPr>
          <a:xfrm>
            <a:off x="9611615" y="3130038"/>
            <a:ext cx="880110" cy="307777"/>
          </a:xfrm>
          <a:prstGeom prst="rect">
            <a:avLst/>
          </a:prstGeom>
          <a:noFill/>
        </p:spPr>
        <p:txBody>
          <a:bodyPr wrap="square" rtlCol="0">
            <a:spAutoFit/>
          </a:bodyPr>
          <a:lstStyle/>
          <a:p>
            <a:r>
              <a:rPr lang="de-DE" sz="1400" dirty="0"/>
              <a:t>langsam</a:t>
            </a:r>
          </a:p>
        </p:txBody>
      </p:sp>
      <p:sp>
        <p:nvSpPr>
          <p:cNvPr id="26" name="Textfeld 25">
            <a:extLst>
              <a:ext uri="{FF2B5EF4-FFF2-40B4-BE49-F238E27FC236}">
                <a16:creationId xmlns:a16="http://schemas.microsoft.com/office/drawing/2014/main" id="{70FDC176-6DB4-409F-A4DF-5D078ED9E185}"/>
              </a:ext>
            </a:extLst>
          </p:cNvPr>
          <p:cNvSpPr txBox="1"/>
          <p:nvPr/>
        </p:nvSpPr>
        <p:spPr>
          <a:xfrm>
            <a:off x="5287922" y="5867988"/>
            <a:ext cx="880110" cy="307777"/>
          </a:xfrm>
          <a:prstGeom prst="rect">
            <a:avLst/>
          </a:prstGeom>
          <a:noFill/>
        </p:spPr>
        <p:txBody>
          <a:bodyPr wrap="square" rtlCol="0">
            <a:spAutoFit/>
          </a:bodyPr>
          <a:lstStyle/>
          <a:p>
            <a:r>
              <a:rPr lang="de-DE" sz="1400" dirty="0"/>
              <a:t>langsam</a:t>
            </a:r>
          </a:p>
        </p:txBody>
      </p:sp>
      <p:sp>
        <p:nvSpPr>
          <p:cNvPr id="27" name="Textfeld 26">
            <a:extLst>
              <a:ext uri="{FF2B5EF4-FFF2-40B4-BE49-F238E27FC236}">
                <a16:creationId xmlns:a16="http://schemas.microsoft.com/office/drawing/2014/main" id="{9620387C-16CA-4BB1-B9D4-C4F1BE3BA166}"/>
              </a:ext>
            </a:extLst>
          </p:cNvPr>
          <p:cNvSpPr txBox="1"/>
          <p:nvPr/>
        </p:nvSpPr>
        <p:spPr>
          <a:xfrm>
            <a:off x="1256218" y="5846861"/>
            <a:ext cx="880110" cy="307777"/>
          </a:xfrm>
          <a:prstGeom prst="rect">
            <a:avLst/>
          </a:prstGeom>
          <a:noFill/>
        </p:spPr>
        <p:txBody>
          <a:bodyPr wrap="square" rtlCol="0">
            <a:spAutoFit/>
          </a:bodyPr>
          <a:lstStyle/>
          <a:p>
            <a:r>
              <a:rPr lang="de-DE" sz="1400" dirty="0"/>
              <a:t>langsam</a:t>
            </a:r>
          </a:p>
        </p:txBody>
      </p:sp>
      <p:sp>
        <p:nvSpPr>
          <p:cNvPr id="28" name="Textfeld 27">
            <a:extLst>
              <a:ext uri="{FF2B5EF4-FFF2-40B4-BE49-F238E27FC236}">
                <a16:creationId xmlns:a16="http://schemas.microsoft.com/office/drawing/2014/main" id="{F07E462B-C94F-48F5-8B6A-02AC6377FDC1}"/>
              </a:ext>
            </a:extLst>
          </p:cNvPr>
          <p:cNvSpPr txBox="1"/>
          <p:nvPr/>
        </p:nvSpPr>
        <p:spPr>
          <a:xfrm>
            <a:off x="3008410" y="5824001"/>
            <a:ext cx="880110" cy="307777"/>
          </a:xfrm>
          <a:prstGeom prst="rect">
            <a:avLst/>
          </a:prstGeom>
          <a:noFill/>
        </p:spPr>
        <p:txBody>
          <a:bodyPr wrap="square" rtlCol="0">
            <a:spAutoFit/>
          </a:bodyPr>
          <a:lstStyle/>
          <a:p>
            <a:r>
              <a:rPr lang="de-DE" sz="1400" dirty="0"/>
              <a:t>schnell</a:t>
            </a:r>
          </a:p>
        </p:txBody>
      </p:sp>
      <p:sp>
        <p:nvSpPr>
          <p:cNvPr id="29" name="Textfeld 28">
            <a:extLst>
              <a:ext uri="{FF2B5EF4-FFF2-40B4-BE49-F238E27FC236}">
                <a16:creationId xmlns:a16="http://schemas.microsoft.com/office/drawing/2014/main" id="{507EDEA3-EF11-4963-B730-DDA87FA5F4D5}"/>
              </a:ext>
            </a:extLst>
          </p:cNvPr>
          <p:cNvSpPr txBox="1"/>
          <p:nvPr/>
        </p:nvSpPr>
        <p:spPr>
          <a:xfrm>
            <a:off x="7206616" y="5834121"/>
            <a:ext cx="880110" cy="307777"/>
          </a:xfrm>
          <a:prstGeom prst="rect">
            <a:avLst/>
          </a:prstGeom>
          <a:noFill/>
        </p:spPr>
        <p:txBody>
          <a:bodyPr wrap="square" rtlCol="0">
            <a:spAutoFit/>
          </a:bodyPr>
          <a:lstStyle/>
          <a:p>
            <a:r>
              <a:rPr lang="de-DE" sz="1400" dirty="0"/>
              <a:t>schnell</a:t>
            </a:r>
          </a:p>
        </p:txBody>
      </p:sp>
      <p:sp>
        <p:nvSpPr>
          <p:cNvPr id="30" name="Textfeld 29">
            <a:extLst>
              <a:ext uri="{FF2B5EF4-FFF2-40B4-BE49-F238E27FC236}">
                <a16:creationId xmlns:a16="http://schemas.microsoft.com/office/drawing/2014/main" id="{53708D60-A80E-4684-AA4A-6E38F7AF2212}"/>
              </a:ext>
            </a:extLst>
          </p:cNvPr>
          <p:cNvSpPr txBox="1"/>
          <p:nvPr/>
        </p:nvSpPr>
        <p:spPr>
          <a:xfrm>
            <a:off x="9594450" y="3903797"/>
            <a:ext cx="880110" cy="307777"/>
          </a:xfrm>
          <a:prstGeom prst="rect">
            <a:avLst/>
          </a:prstGeom>
          <a:noFill/>
        </p:spPr>
        <p:txBody>
          <a:bodyPr wrap="square" rtlCol="0">
            <a:spAutoFit/>
          </a:bodyPr>
          <a:lstStyle/>
          <a:p>
            <a:r>
              <a:rPr lang="de-DE" sz="1400" dirty="0"/>
              <a:t>schnell</a:t>
            </a:r>
          </a:p>
        </p:txBody>
      </p:sp>
      <p:sp>
        <p:nvSpPr>
          <p:cNvPr id="31" name="Textfeld 30">
            <a:extLst>
              <a:ext uri="{FF2B5EF4-FFF2-40B4-BE49-F238E27FC236}">
                <a16:creationId xmlns:a16="http://schemas.microsoft.com/office/drawing/2014/main" id="{367B616C-7A83-4E5C-ADB6-A92BC018F20A}"/>
              </a:ext>
            </a:extLst>
          </p:cNvPr>
          <p:cNvSpPr txBox="1"/>
          <p:nvPr/>
        </p:nvSpPr>
        <p:spPr>
          <a:xfrm>
            <a:off x="9786854" y="5972905"/>
            <a:ext cx="880110" cy="307777"/>
          </a:xfrm>
          <a:prstGeom prst="rect">
            <a:avLst/>
          </a:prstGeom>
          <a:noFill/>
        </p:spPr>
        <p:txBody>
          <a:bodyPr wrap="square" rtlCol="0">
            <a:spAutoFit/>
          </a:bodyPr>
          <a:lstStyle/>
          <a:p>
            <a:r>
              <a:rPr lang="de-DE" sz="1400" dirty="0"/>
              <a:t>schnell</a:t>
            </a:r>
          </a:p>
        </p:txBody>
      </p:sp>
      <p:pic>
        <p:nvPicPr>
          <p:cNvPr id="32" name="CP 072 Nun_da_d_langsam_T1">
            <a:hlinkClick r:id="" action="ppaction://media"/>
            <a:extLst>
              <a:ext uri="{FF2B5EF4-FFF2-40B4-BE49-F238E27FC236}">
                <a16:creationId xmlns:a16="http://schemas.microsoft.com/office/drawing/2014/main" id="{91630255-5BDD-413C-AA69-4154A46FB885}"/>
              </a:ext>
            </a:extLst>
          </p:cNvPr>
          <p:cNvPicPr>
            <a:picLocks noChangeAspect="1"/>
          </p:cNvPicPr>
          <p:nvPr>
            <a:audioFile r:link="rId1"/>
            <p:extLst>
              <p:ext uri="{DAA4B4D4-6D71-4841-9C94-3DE7FCFB9230}">
                <p14:media xmlns:p14="http://schemas.microsoft.com/office/powerpoint/2010/main" r:embed="rId2">
                  <p14:trim st="136600"/>
                </p14:media>
              </p:ext>
            </p:extLst>
          </p:nvPr>
        </p:nvPicPr>
        <p:blipFill>
          <a:blip r:embed="rId12"/>
          <a:stretch>
            <a:fillRect/>
          </a:stretch>
        </p:blipFill>
        <p:spPr>
          <a:xfrm>
            <a:off x="1921629" y="5977889"/>
            <a:ext cx="609600" cy="609600"/>
          </a:xfrm>
          <a:prstGeom prst="rect">
            <a:avLst/>
          </a:prstGeom>
        </p:spPr>
      </p:pic>
      <p:pic>
        <p:nvPicPr>
          <p:cNvPr id="33" name="CP 072 Nun_da_diese_T1">
            <a:hlinkClick r:id="" action="ppaction://media"/>
            <a:extLst>
              <a:ext uri="{FF2B5EF4-FFF2-40B4-BE49-F238E27FC236}">
                <a16:creationId xmlns:a16="http://schemas.microsoft.com/office/drawing/2014/main" id="{9B0D04E2-2AC0-4D6C-BF00-4CE257EF9702}"/>
              </a:ext>
            </a:extLst>
          </p:cNvPr>
          <p:cNvPicPr>
            <a:picLocks noChangeAspect="1"/>
          </p:cNvPicPr>
          <p:nvPr>
            <a:audioFile r:link="rId1"/>
            <p:extLst>
              <p:ext uri="{DAA4B4D4-6D71-4841-9C94-3DE7FCFB9230}">
                <p14:media xmlns:p14="http://schemas.microsoft.com/office/powerpoint/2010/main" r:embed="rId3">
                  <p14:trim st="94000"/>
                </p14:media>
              </p:ext>
            </p:extLst>
          </p:nvPr>
        </p:nvPicPr>
        <p:blipFill>
          <a:blip r:embed="rId12"/>
          <a:stretch>
            <a:fillRect/>
          </a:stretch>
        </p:blipFill>
        <p:spPr>
          <a:xfrm>
            <a:off x="3564419" y="5977889"/>
            <a:ext cx="609600" cy="609600"/>
          </a:xfrm>
          <a:prstGeom prst="rect">
            <a:avLst/>
          </a:prstGeom>
        </p:spPr>
      </p:pic>
      <p:pic>
        <p:nvPicPr>
          <p:cNvPr id="34" name="CP 072 Nun_da_d_langsam_T2">
            <a:hlinkClick r:id="" action="ppaction://media"/>
            <a:extLst>
              <a:ext uri="{FF2B5EF4-FFF2-40B4-BE49-F238E27FC236}">
                <a16:creationId xmlns:a16="http://schemas.microsoft.com/office/drawing/2014/main" id="{503D4EDA-43E3-45EA-9B17-8D66625F1205}"/>
              </a:ext>
            </a:extLst>
          </p:cNvPr>
          <p:cNvPicPr>
            <a:picLocks noChangeAspect="1"/>
          </p:cNvPicPr>
          <p:nvPr>
            <a:audioFile r:link="rId1"/>
            <p:extLst>
              <p:ext uri="{DAA4B4D4-6D71-4841-9C94-3DE7FCFB9230}">
                <p14:media xmlns:p14="http://schemas.microsoft.com/office/powerpoint/2010/main" r:embed="rId4">
                  <p14:trim st="136600"/>
                </p14:media>
              </p:ext>
            </p:extLst>
          </p:nvPr>
        </p:nvPicPr>
        <p:blipFill>
          <a:blip r:embed="rId12"/>
          <a:stretch>
            <a:fillRect/>
          </a:stretch>
        </p:blipFill>
        <p:spPr>
          <a:xfrm>
            <a:off x="5821526" y="5977889"/>
            <a:ext cx="609600" cy="609600"/>
          </a:xfrm>
          <a:prstGeom prst="rect">
            <a:avLst/>
          </a:prstGeom>
        </p:spPr>
      </p:pic>
      <p:pic>
        <p:nvPicPr>
          <p:cNvPr id="35" name="CP 072 Nun_da_diese_T2">
            <a:hlinkClick r:id="" action="ppaction://media"/>
            <a:extLst>
              <a:ext uri="{FF2B5EF4-FFF2-40B4-BE49-F238E27FC236}">
                <a16:creationId xmlns:a16="http://schemas.microsoft.com/office/drawing/2014/main" id="{06338032-D00C-4B21-AC3C-AEE82212ADB7}"/>
              </a:ext>
            </a:extLst>
          </p:cNvPr>
          <p:cNvPicPr>
            <a:picLocks noChangeAspect="1"/>
          </p:cNvPicPr>
          <p:nvPr>
            <a:audioFile r:link="rId1"/>
            <p:extLst>
              <p:ext uri="{DAA4B4D4-6D71-4841-9C94-3DE7FCFB9230}">
                <p14:media xmlns:p14="http://schemas.microsoft.com/office/powerpoint/2010/main" r:embed="rId5">
                  <p14:trim st="94000"/>
                </p14:media>
              </p:ext>
            </p:extLst>
          </p:nvPr>
        </p:nvPicPr>
        <p:blipFill>
          <a:blip r:embed="rId12"/>
          <a:stretch>
            <a:fillRect/>
          </a:stretch>
        </p:blipFill>
        <p:spPr>
          <a:xfrm>
            <a:off x="7781926" y="5977888"/>
            <a:ext cx="609600" cy="609600"/>
          </a:xfrm>
          <a:prstGeom prst="rect">
            <a:avLst/>
          </a:prstGeom>
        </p:spPr>
      </p:pic>
      <p:pic>
        <p:nvPicPr>
          <p:cNvPr id="36" name="CP 072 Nun_da_d_langsam_B1">
            <a:hlinkClick r:id="" action="ppaction://media"/>
            <a:extLst>
              <a:ext uri="{FF2B5EF4-FFF2-40B4-BE49-F238E27FC236}">
                <a16:creationId xmlns:a16="http://schemas.microsoft.com/office/drawing/2014/main" id="{2F0F9E43-69DD-475D-838C-201F9B51B95E}"/>
              </a:ext>
            </a:extLst>
          </p:cNvPr>
          <p:cNvPicPr>
            <a:picLocks noChangeAspect="1"/>
          </p:cNvPicPr>
          <p:nvPr>
            <a:audioFile r:link="rId1"/>
            <p:extLst>
              <p:ext uri="{DAA4B4D4-6D71-4841-9C94-3DE7FCFB9230}">
                <p14:media xmlns:p14="http://schemas.microsoft.com/office/powerpoint/2010/main" r:embed="rId6">
                  <p14:trim st="137200"/>
                </p14:media>
              </p:ext>
            </p:extLst>
          </p:nvPr>
        </p:nvPicPr>
        <p:blipFill>
          <a:blip r:embed="rId12"/>
          <a:stretch>
            <a:fillRect/>
          </a:stretch>
        </p:blipFill>
        <p:spPr>
          <a:xfrm>
            <a:off x="10705367" y="3021486"/>
            <a:ext cx="609600" cy="609600"/>
          </a:xfrm>
          <a:prstGeom prst="rect">
            <a:avLst/>
          </a:prstGeom>
        </p:spPr>
      </p:pic>
      <p:pic>
        <p:nvPicPr>
          <p:cNvPr id="37" name="CP 072 Nun_da_diese_B1">
            <a:hlinkClick r:id="" action="ppaction://media"/>
            <a:extLst>
              <a:ext uri="{FF2B5EF4-FFF2-40B4-BE49-F238E27FC236}">
                <a16:creationId xmlns:a16="http://schemas.microsoft.com/office/drawing/2014/main" id="{2F7C58D7-FAA8-4763-98C5-ED13559572C5}"/>
              </a:ext>
            </a:extLst>
          </p:cNvPr>
          <p:cNvPicPr>
            <a:picLocks noChangeAspect="1"/>
          </p:cNvPicPr>
          <p:nvPr>
            <a:audioFile r:link="rId1"/>
            <p:extLst>
              <p:ext uri="{DAA4B4D4-6D71-4841-9C94-3DE7FCFB9230}">
                <p14:media xmlns:p14="http://schemas.microsoft.com/office/powerpoint/2010/main" r:embed="rId7">
                  <p14:trim st="94000"/>
                </p14:media>
              </p:ext>
            </p:extLst>
          </p:nvPr>
        </p:nvPicPr>
        <p:blipFill>
          <a:blip r:embed="rId12"/>
          <a:stretch>
            <a:fillRect/>
          </a:stretch>
        </p:blipFill>
        <p:spPr>
          <a:xfrm>
            <a:off x="10705367" y="3714274"/>
            <a:ext cx="609600" cy="609600"/>
          </a:xfrm>
          <a:prstGeom prst="rect">
            <a:avLst/>
          </a:prstGeom>
        </p:spPr>
      </p:pic>
      <p:pic>
        <p:nvPicPr>
          <p:cNvPr id="38" name="CP 072 Nun_da_d_langsam_B2">
            <a:hlinkClick r:id="" action="ppaction://media"/>
            <a:extLst>
              <a:ext uri="{FF2B5EF4-FFF2-40B4-BE49-F238E27FC236}">
                <a16:creationId xmlns:a16="http://schemas.microsoft.com/office/drawing/2014/main" id="{95F98C25-5B85-482E-8F9B-373F8F87D19B}"/>
              </a:ext>
            </a:extLst>
          </p:cNvPr>
          <p:cNvPicPr>
            <a:picLocks noChangeAspect="1"/>
          </p:cNvPicPr>
          <p:nvPr>
            <a:audioFile r:link="rId1"/>
            <p:extLst>
              <p:ext uri="{DAA4B4D4-6D71-4841-9C94-3DE7FCFB9230}">
                <p14:media xmlns:p14="http://schemas.microsoft.com/office/powerpoint/2010/main" r:embed="rId8">
                  <p14:trim st="136700"/>
                </p14:media>
              </p:ext>
            </p:extLst>
          </p:nvPr>
        </p:nvPicPr>
        <p:blipFill>
          <a:blip r:embed="rId12"/>
          <a:stretch>
            <a:fillRect/>
          </a:stretch>
        </p:blipFill>
        <p:spPr>
          <a:xfrm>
            <a:off x="10666964" y="4985334"/>
            <a:ext cx="609600" cy="609600"/>
          </a:xfrm>
          <a:prstGeom prst="rect">
            <a:avLst/>
          </a:prstGeom>
        </p:spPr>
      </p:pic>
      <p:pic>
        <p:nvPicPr>
          <p:cNvPr id="40" name="CP 072 Nun_da_diese_B2">
            <a:hlinkClick r:id="" action="ppaction://media"/>
            <a:extLst>
              <a:ext uri="{FF2B5EF4-FFF2-40B4-BE49-F238E27FC236}">
                <a16:creationId xmlns:a16="http://schemas.microsoft.com/office/drawing/2014/main" id="{192E219F-98DF-4A46-8C75-387374F38D07}"/>
              </a:ext>
            </a:extLst>
          </p:cNvPr>
          <p:cNvPicPr>
            <a:picLocks noChangeAspect="1"/>
          </p:cNvPicPr>
          <p:nvPr>
            <a:audioFile r:link="rId1"/>
            <p:extLst>
              <p:ext uri="{DAA4B4D4-6D71-4841-9C94-3DE7FCFB9230}">
                <p14:media xmlns:p14="http://schemas.microsoft.com/office/powerpoint/2010/main" r:embed="rId9">
                  <p14:trim st="94200" end="0.8571"/>
                </p14:media>
              </p:ext>
            </p:extLst>
          </p:nvPr>
        </p:nvPicPr>
        <p:blipFill>
          <a:blip r:embed="rId12"/>
          <a:stretch>
            <a:fillRect/>
          </a:stretch>
        </p:blipFill>
        <p:spPr>
          <a:xfrm>
            <a:off x="10666964" y="5821993"/>
            <a:ext cx="609600" cy="609600"/>
          </a:xfrm>
          <a:prstGeom prst="rect">
            <a:avLst/>
          </a:prstGeom>
        </p:spPr>
      </p:pic>
    </p:spTree>
    <p:extLst>
      <p:ext uri="{BB962C8B-B14F-4D97-AF65-F5344CB8AC3E}">
        <p14:creationId xmlns:p14="http://schemas.microsoft.com/office/powerpoint/2010/main" val="18951754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2"/>
                </p:tgtEl>
              </p:cMediaNode>
            </p:audio>
            <p:audio>
              <p:cMediaNode vol="80000">
                <p:cTn id="3" fill="hold" display="0">
                  <p:stCondLst>
                    <p:cond delay="indefinite"/>
                  </p:stCondLst>
                  <p:endCondLst>
                    <p:cond evt="onStopAudio" delay="0">
                      <p:tgtEl>
                        <p:sldTgt/>
                      </p:tgtEl>
                    </p:cond>
                  </p:endCondLst>
                </p:cTn>
                <p:tgtEl>
                  <p:spTgt spid="33"/>
                </p:tgtEl>
              </p:cMediaNode>
            </p:audio>
            <p:audio>
              <p:cMediaNode vol="80000">
                <p:cTn id="4" fill="hold" display="0">
                  <p:stCondLst>
                    <p:cond delay="indefinite"/>
                  </p:stCondLst>
                  <p:endCondLst>
                    <p:cond evt="onStopAudio" delay="0">
                      <p:tgtEl>
                        <p:sldTgt/>
                      </p:tgtEl>
                    </p:cond>
                  </p:endCondLst>
                </p:cTn>
                <p:tgtEl>
                  <p:spTgt spid="34"/>
                </p:tgtEl>
              </p:cMediaNode>
            </p:audio>
            <p:audio>
              <p:cMediaNode vol="80000">
                <p:cTn id="5" fill="hold" display="0">
                  <p:stCondLst>
                    <p:cond delay="indefinite"/>
                  </p:stCondLst>
                  <p:endCondLst>
                    <p:cond evt="onStopAudio" delay="0">
                      <p:tgtEl>
                        <p:sldTgt/>
                      </p:tgtEl>
                    </p:cond>
                  </p:endCondLst>
                </p:cTn>
                <p:tgtEl>
                  <p:spTgt spid="35"/>
                </p:tgtEl>
              </p:cMediaNode>
            </p:audio>
            <p:audio>
              <p:cMediaNode vol="80000">
                <p:cTn id="6" fill="hold" display="0">
                  <p:stCondLst>
                    <p:cond delay="indefinite"/>
                  </p:stCondLst>
                  <p:endCondLst>
                    <p:cond evt="onStopAudio" delay="0">
                      <p:tgtEl>
                        <p:sldTgt/>
                      </p:tgtEl>
                    </p:cond>
                  </p:endCondLst>
                </p:cTn>
                <p:tgtEl>
                  <p:spTgt spid="36"/>
                </p:tgtEl>
              </p:cMediaNode>
            </p:audio>
            <p:audio>
              <p:cMediaNode vol="80000">
                <p:cTn id="7" fill="hold" display="0">
                  <p:stCondLst>
                    <p:cond delay="indefinite"/>
                  </p:stCondLst>
                  <p:endCondLst>
                    <p:cond evt="onStopAudio" delay="0">
                      <p:tgtEl>
                        <p:sldTgt/>
                      </p:tgtEl>
                    </p:cond>
                  </p:endCondLst>
                </p:cTn>
                <p:tgtEl>
                  <p:spTgt spid="37"/>
                </p:tgtEl>
              </p:cMediaNode>
            </p:audio>
            <p:audio>
              <p:cMediaNode vol="80000">
                <p:cTn id="8" fill="hold" display="0">
                  <p:stCondLst>
                    <p:cond delay="indefinite"/>
                  </p:stCondLst>
                  <p:endCondLst>
                    <p:cond evt="onStopAudio" delay="0">
                      <p:tgtEl>
                        <p:sldTgt/>
                      </p:tgtEl>
                    </p:cond>
                  </p:endCondLst>
                </p:cTn>
                <p:tgtEl>
                  <p:spTgt spid="38"/>
                </p:tgtEl>
              </p:cMediaNode>
            </p:audio>
            <p:audio>
              <p:cMediaNode vol="80000">
                <p:cTn id="9" fill="hold" display="0">
                  <p:stCondLst>
                    <p:cond delay="indefinite"/>
                  </p:stCondLst>
                  <p:endCondLst>
                    <p:cond evt="onStopAudio" delay="0">
                      <p:tgtEl>
                        <p:sldTgt/>
                      </p:tgtEl>
                    </p:cond>
                  </p:endCondLst>
                </p:cTn>
                <p:tgtEl>
                  <p:spTgt spid="4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0B7D668-2FD9-42B5-9ADA-F7C26BA07E0A}"/>
              </a:ext>
            </a:extLst>
          </p:cNvPr>
          <p:cNvSpPr txBox="1"/>
          <p:nvPr/>
        </p:nvSpPr>
        <p:spPr>
          <a:xfrm>
            <a:off x="1018903" y="931817"/>
            <a:ext cx="1750423" cy="369332"/>
          </a:xfrm>
          <a:prstGeom prst="rect">
            <a:avLst/>
          </a:prstGeom>
          <a:noFill/>
        </p:spPr>
        <p:txBody>
          <a:bodyPr wrap="square" rtlCol="0">
            <a:spAutoFit/>
          </a:bodyPr>
          <a:lstStyle/>
          <a:p>
            <a:r>
              <a:rPr lang="de-DE" b="1" dirty="0"/>
              <a:t>ganzer Cantus</a:t>
            </a:r>
          </a:p>
        </p:txBody>
      </p:sp>
      <p:sp>
        <p:nvSpPr>
          <p:cNvPr id="3" name="Textfeld 2">
            <a:extLst>
              <a:ext uri="{FF2B5EF4-FFF2-40B4-BE49-F238E27FC236}">
                <a16:creationId xmlns:a16="http://schemas.microsoft.com/office/drawing/2014/main" id="{4E5EC4B4-A5BC-4464-8AD1-41E1CC85A599}"/>
              </a:ext>
            </a:extLst>
          </p:cNvPr>
          <p:cNvSpPr txBox="1"/>
          <p:nvPr/>
        </p:nvSpPr>
        <p:spPr>
          <a:xfrm>
            <a:off x="1018903" y="1733006"/>
            <a:ext cx="2307771" cy="4247317"/>
          </a:xfrm>
          <a:prstGeom prst="rect">
            <a:avLst/>
          </a:prstGeom>
          <a:noFill/>
        </p:spPr>
        <p:txBody>
          <a:bodyPr wrap="square" rtlCol="0">
            <a:spAutoFit/>
          </a:bodyPr>
          <a:lstStyle/>
          <a:p>
            <a:r>
              <a:rPr lang="de-DE" dirty="0"/>
              <a:t>Tenor 1	langsam</a:t>
            </a:r>
          </a:p>
          <a:p>
            <a:r>
              <a:rPr lang="de-DE" dirty="0"/>
              <a:t>	</a:t>
            </a:r>
          </a:p>
          <a:p>
            <a:r>
              <a:rPr lang="de-DE" dirty="0"/>
              <a:t>	schnell</a:t>
            </a:r>
          </a:p>
          <a:p>
            <a:endParaRPr lang="de-DE" dirty="0"/>
          </a:p>
          <a:p>
            <a:r>
              <a:rPr lang="de-DE" dirty="0"/>
              <a:t>Tenor 2	langsam</a:t>
            </a:r>
          </a:p>
          <a:p>
            <a:endParaRPr lang="de-DE" dirty="0"/>
          </a:p>
          <a:p>
            <a:r>
              <a:rPr lang="de-DE" dirty="0"/>
              <a:t>	schnell</a:t>
            </a:r>
          </a:p>
          <a:p>
            <a:endParaRPr lang="de-DE" dirty="0"/>
          </a:p>
          <a:p>
            <a:r>
              <a:rPr lang="de-DE" dirty="0"/>
              <a:t>Bass 1	langsam</a:t>
            </a:r>
          </a:p>
          <a:p>
            <a:endParaRPr lang="de-DE" dirty="0"/>
          </a:p>
          <a:p>
            <a:r>
              <a:rPr lang="de-DE" dirty="0"/>
              <a:t>	schnell</a:t>
            </a:r>
          </a:p>
          <a:p>
            <a:endParaRPr lang="de-DE" dirty="0"/>
          </a:p>
          <a:p>
            <a:r>
              <a:rPr lang="de-DE" dirty="0"/>
              <a:t>Bass 2	langsam</a:t>
            </a:r>
          </a:p>
          <a:p>
            <a:endParaRPr lang="de-DE" dirty="0"/>
          </a:p>
          <a:p>
            <a:r>
              <a:rPr lang="de-DE" dirty="0"/>
              <a:t>	schnell</a:t>
            </a:r>
          </a:p>
        </p:txBody>
      </p:sp>
      <p:pic>
        <p:nvPicPr>
          <p:cNvPr id="4" name="CP 072 Nun_da_d_langsam_T1">
            <a:hlinkClick r:id="" action="ppaction://media"/>
            <a:extLst>
              <a:ext uri="{FF2B5EF4-FFF2-40B4-BE49-F238E27FC236}">
                <a16:creationId xmlns:a16="http://schemas.microsoft.com/office/drawing/2014/main" id="{1B1FD1B3-397D-4EB5-8F99-308C2D31EFF7}"/>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971108" y="1733006"/>
            <a:ext cx="609600" cy="609600"/>
          </a:xfrm>
          <a:prstGeom prst="rect">
            <a:avLst/>
          </a:prstGeom>
        </p:spPr>
      </p:pic>
      <p:pic>
        <p:nvPicPr>
          <p:cNvPr id="5" name="CP 072 Nun_da_diese_T1">
            <a:hlinkClick r:id="" action="ppaction://media"/>
            <a:extLst>
              <a:ext uri="{FF2B5EF4-FFF2-40B4-BE49-F238E27FC236}">
                <a16:creationId xmlns:a16="http://schemas.microsoft.com/office/drawing/2014/main" id="{6B4F233D-D6B4-4458-889B-865017853093}"/>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4685212" y="2279469"/>
            <a:ext cx="609600" cy="609600"/>
          </a:xfrm>
          <a:prstGeom prst="rect">
            <a:avLst/>
          </a:prstGeom>
        </p:spPr>
      </p:pic>
      <p:pic>
        <p:nvPicPr>
          <p:cNvPr id="6" name="CP 072 Nun_da_d_langsam_T2">
            <a:hlinkClick r:id="" action="ppaction://media"/>
            <a:extLst>
              <a:ext uri="{FF2B5EF4-FFF2-40B4-BE49-F238E27FC236}">
                <a16:creationId xmlns:a16="http://schemas.microsoft.com/office/drawing/2014/main" id="{B1A77973-A94F-4083-8175-61E713B4A091}"/>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3971108" y="2889069"/>
            <a:ext cx="609600" cy="609600"/>
          </a:xfrm>
          <a:prstGeom prst="rect">
            <a:avLst/>
          </a:prstGeom>
        </p:spPr>
      </p:pic>
      <p:pic>
        <p:nvPicPr>
          <p:cNvPr id="7" name="CP 072 Nun_da_diese_T2">
            <a:hlinkClick r:id="" action="ppaction://media"/>
            <a:extLst>
              <a:ext uri="{FF2B5EF4-FFF2-40B4-BE49-F238E27FC236}">
                <a16:creationId xmlns:a16="http://schemas.microsoft.com/office/drawing/2014/main" id="{C935AAD5-4B84-4E29-B7C4-825D9C7C4739}"/>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4685212" y="3429000"/>
            <a:ext cx="609600" cy="609600"/>
          </a:xfrm>
          <a:prstGeom prst="rect">
            <a:avLst/>
          </a:prstGeom>
        </p:spPr>
      </p:pic>
      <p:pic>
        <p:nvPicPr>
          <p:cNvPr id="8" name="CP 072 Nun_da_d_langsam_B1">
            <a:hlinkClick r:id="" action="ppaction://media"/>
            <a:extLst>
              <a:ext uri="{FF2B5EF4-FFF2-40B4-BE49-F238E27FC236}">
                <a16:creationId xmlns:a16="http://schemas.microsoft.com/office/drawing/2014/main" id="{728F87A4-E94E-4F3E-AEFB-D0599A3B9D72}"/>
              </a:ext>
            </a:extLst>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3971108" y="3856664"/>
            <a:ext cx="609600" cy="609600"/>
          </a:xfrm>
          <a:prstGeom prst="rect">
            <a:avLst/>
          </a:prstGeom>
        </p:spPr>
      </p:pic>
      <p:pic>
        <p:nvPicPr>
          <p:cNvPr id="9" name="CP 072 Nun_da_diese_B1">
            <a:hlinkClick r:id="" action="ppaction://media"/>
            <a:extLst>
              <a:ext uri="{FF2B5EF4-FFF2-40B4-BE49-F238E27FC236}">
                <a16:creationId xmlns:a16="http://schemas.microsoft.com/office/drawing/2014/main" id="{ECF5928F-9944-4DB6-A20E-AA804D5F6B8A}"/>
              </a:ext>
            </a:extLst>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4685212" y="4466264"/>
            <a:ext cx="609600" cy="609600"/>
          </a:xfrm>
          <a:prstGeom prst="rect">
            <a:avLst/>
          </a:prstGeom>
        </p:spPr>
      </p:pic>
      <p:pic>
        <p:nvPicPr>
          <p:cNvPr id="10" name="CP 072 Nun_da_d_langsam_B2">
            <a:hlinkClick r:id="" action="ppaction://media"/>
            <a:extLst>
              <a:ext uri="{FF2B5EF4-FFF2-40B4-BE49-F238E27FC236}">
                <a16:creationId xmlns:a16="http://schemas.microsoft.com/office/drawing/2014/main" id="{923A7748-9D75-40D5-A812-2867AD6A8FDB}"/>
              </a:ext>
            </a:extLst>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3971108" y="4987834"/>
            <a:ext cx="609600" cy="609600"/>
          </a:xfrm>
          <a:prstGeom prst="rect">
            <a:avLst/>
          </a:prstGeom>
        </p:spPr>
      </p:pic>
      <p:pic>
        <p:nvPicPr>
          <p:cNvPr id="11" name="CP 072 Nun_da_diese_B2">
            <a:hlinkClick r:id="" action="ppaction://media"/>
            <a:extLst>
              <a:ext uri="{FF2B5EF4-FFF2-40B4-BE49-F238E27FC236}">
                <a16:creationId xmlns:a16="http://schemas.microsoft.com/office/drawing/2014/main" id="{E24C1658-74FF-4DD3-809A-E6B46C023F5B}"/>
              </a:ext>
            </a:extLst>
          </p:cNvPr>
          <p:cNvPicPr>
            <a:picLocks noChangeAspect="1"/>
          </p:cNvPicPr>
          <p:nvPr>
            <a:audioFile r:link="rId16"/>
            <p:extLst>
              <p:ext uri="{DAA4B4D4-6D71-4841-9C94-3DE7FCFB9230}">
                <p14:media xmlns:p14="http://schemas.microsoft.com/office/powerpoint/2010/main" r:embed="rId15"/>
              </p:ext>
            </p:extLst>
          </p:nvPr>
        </p:nvPicPr>
        <p:blipFill>
          <a:blip r:embed="rId18"/>
          <a:stretch>
            <a:fillRect/>
          </a:stretch>
        </p:blipFill>
        <p:spPr>
          <a:xfrm>
            <a:off x="4676504" y="5503528"/>
            <a:ext cx="609600" cy="609600"/>
          </a:xfrm>
          <a:prstGeom prst="rect">
            <a:avLst/>
          </a:prstGeom>
        </p:spPr>
      </p:pic>
      <p:sp>
        <p:nvSpPr>
          <p:cNvPr id="12" name="Textfeld 11">
            <a:extLst>
              <a:ext uri="{FF2B5EF4-FFF2-40B4-BE49-F238E27FC236}">
                <a16:creationId xmlns:a16="http://schemas.microsoft.com/office/drawing/2014/main" id="{EDEB50E1-B848-4458-84B7-431FD67D9B51}"/>
              </a:ext>
            </a:extLst>
          </p:cNvPr>
          <p:cNvSpPr txBox="1"/>
          <p:nvPr/>
        </p:nvSpPr>
        <p:spPr>
          <a:xfrm>
            <a:off x="7654834" y="3856664"/>
            <a:ext cx="3518263" cy="1200329"/>
          </a:xfrm>
          <a:prstGeom prst="rect">
            <a:avLst/>
          </a:prstGeom>
          <a:noFill/>
        </p:spPr>
        <p:txBody>
          <a:bodyPr wrap="square" rtlCol="0">
            <a:spAutoFit/>
          </a:bodyPr>
          <a:lstStyle/>
          <a:p>
            <a:r>
              <a:rPr lang="de-DE" dirty="0"/>
              <a:t>pro memoria: die meisten Prügel-</a:t>
            </a:r>
            <a:r>
              <a:rPr lang="de-DE" dirty="0" err="1"/>
              <a:t>Canten</a:t>
            </a:r>
            <a:r>
              <a:rPr lang="de-DE" dirty="0"/>
              <a:t> sind zum Abhören und Üben über die Website zu erreichen (&gt;LINKS)</a:t>
            </a:r>
          </a:p>
        </p:txBody>
      </p:sp>
    </p:spTree>
    <p:extLst>
      <p:ext uri="{BB962C8B-B14F-4D97-AF65-F5344CB8AC3E}">
        <p14:creationId xmlns:p14="http://schemas.microsoft.com/office/powerpoint/2010/main" val="91453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20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418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7209"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4181" fill="hold"/>
                                        <p:tgtEl>
                                          <p:spTgt spid="7"/>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67131" fill="hold"/>
                                        <p:tgtEl>
                                          <p:spTgt spid="8"/>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14102" fill="hold"/>
                                        <p:tgtEl>
                                          <p:spTgt spid="9"/>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67209" fill="hold"/>
                                        <p:tgtEl>
                                          <p:spTgt spid="10"/>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1410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5"/>
                </p:tgtEl>
              </p:cMediaNode>
            </p:audio>
            <p:audio>
              <p:cMediaNode vol="80000">
                <p:cTn id="37" fill="hold" display="0">
                  <p:stCondLst>
                    <p:cond delay="indefinite"/>
                  </p:stCondLst>
                  <p:endCondLst>
                    <p:cond evt="onStopAudio" delay="0">
                      <p:tgtEl>
                        <p:sldTgt/>
                      </p:tgtEl>
                    </p:cond>
                  </p:endCondLst>
                </p:cTn>
                <p:tgtEl>
                  <p:spTgt spid="6"/>
                </p:tgtEl>
              </p:cMediaNode>
            </p:audio>
            <p:audio>
              <p:cMediaNode vol="80000">
                <p:cTn id="38" fill="hold" display="0">
                  <p:stCondLst>
                    <p:cond delay="indefinite"/>
                  </p:stCondLst>
                  <p:endCondLst>
                    <p:cond evt="onStopAudio" delay="0">
                      <p:tgtEl>
                        <p:sldTgt/>
                      </p:tgtEl>
                    </p:cond>
                  </p:endCondLst>
                </p:cTn>
                <p:tgtEl>
                  <p:spTgt spid="7"/>
                </p:tgtEl>
              </p:cMediaNode>
            </p:audio>
            <p:audio>
              <p:cMediaNode vol="80000">
                <p:cTn id="39" fill="hold" display="0">
                  <p:stCondLst>
                    <p:cond delay="indefinite"/>
                  </p:stCondLst>
                  <p:endCondLst>
                    <p:cond evt="onStopAudio" delay="0">
                      <p:tgtEl>
                        <p:sldTgt/>
                      </p:tgtEl>
                    </p:cond>
                  </p:endCondLst>
                </p:cTn>
                <p:tgtEl>
                  <p:spTgt spid="8"/>
                </p:tgtEl>
              </p:cMediaNode>
            </p:audio>
            <p:audio>
              <p:cMediaNode vol="80000">
                <p:cTn id="40" fill="hold" display="0">
                  <p:stCondLst>
                    <p:cond delay="indefinite"/>
                  </p:stCondLst>
                  <p:endCondLst>
                    <p:cond evt="onStopAudio" delay="0">
                      <p:tgtEl>
                        <p:sldTgt/>
                      </p:tgtEl>
                    </p:cond>
                  </p:endCondLst>
                </p:cTn>
                <p:tgtEl>
                  <p:spTgt spid="9"/>
                </p:tgtEl>
              </p:cMediaNode>
            </p:audio>
            <p:audio>
              <p:cMediaNode vol="80000">
                <p:cTn id="41" fill="hold" display="0">
                  <p:stCondLst>
                    <p:cond delay="indefinite"/>
                  </p:stCondLst>
                  <p:endCondLst>
                    <p:cond evt="onStopAudio" delay="0">
                      <p:tgtEl>
                        <p:sldTgt/>
                      </p:tgtEl>
                    </p:cond>
                  </p:endCondLst>
                </p:cTn>
                <p:tgtEl>
                  <p:spTgt spid="10"/>
                </p:tgtEl>
              </p:cMediaNode>
            </p:audio>
            <p:audio>
              <p:cMediaNode vol="80000">
                <p:cTn id="42"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105A89-3411-4661-84ED-936C7F83F33D}"/>
              </a:ext>
            </a:extLst>
          </p:cNvPr>
          <p:cNvSpPr>
            <a:spLocks noGrp="1"/>
          </p:cNvSpPr>
          <p:nvPr>
            <p:ph type="title"/>
          </p:nvPr>
        </p:nvSpPr>
        <p:spPr>
          <a:xfrm>
            <a:off x="838200" y="365125"/>
            <a:ext cx="7077891" cy="854075"/>
          </a:xfrm>
        </p:spPr>
        <p:txBody>
          <a:bodyPr>
            <a:normAutofit/>
          </a:bodyPr>
          <a:lstStyle/>
          <a:p>
            <a:r>
              <a:rPr lang="de-DE" sz="3600" dirty="0"/>
              <a:t>Generalbeichte. Cantus Nr. 60, p. 158</a:t>
            </a:r>
          </a:p>
        </p:txBody>
      </p:sp>
      <p:sp>
        <p:nvSpPr>
          <p:cNvPr id="3" name="Textfeld 2">
            <a:extLst>
              <a:ext uri="{FF2B5EF4-FFF2-40B4-BE49-F238E27FC236}">
                <a16:creationId xmlns:a16="http://schemas.microsoft.com/office/drawing/2014/main" id="{948B8ADA-13BC-4004-B78B-C03F2E5D96D4}"/>
              </a:ext>
            </a:extLst>
          </p:cNvPr>
          <p:cNvSpPr txBox="1"/>
          <p:nvPr/>
        </p:nvSpPr>
        <p:spPr>
          <a:xfrm>
            <a:off x="838200" y="1219200"/>
            <a:ext cx="6897188" cy="646331"/>
          </a:xfrm>
          <a:prstGeom prst="rect">
            <a:avLst/>
          </a:prstGeom>
          <a:noFill/>
        </p:spPr>
        <p:txBody>
          <a:bodyPr wrap="square" rtlCol="0">
            <a:spAutoFit/>
          </a:bodyPr>
          <a:lstStyle/>
          <a:p>
            <a:pPr marL="285750" indent="-285750">
              <a:buFont typeface="Arial" panose="020B0604020202020204" pitchFamily="34" charset="0"/>
              <a:buChar char="•"/>
            </a:pPr>
            <a:r>
              <a:rPr lang="de-DE" dirty="0"/>
              <a:t>Korrektur eines häufigen Fehlers</a:t>
            </a:r>
          </a:p>
          <a:p>
            <a:pPr marL="285750" indent="-285750">
              <a:buFont typeface="Arial" panose="020B0604020202020204" pitchFamily="34" charset="0"/>
              <a:buChar char="•"/>
            </a:pPr>
            <a:r>
              <a:rPr lang="de-DE" dirty="0"/>
              <a:t>Übersicht über die Harmonik.</a:t>
            </a:r>
          </a:p>
        </p:txBody>
      </p:sp>
      <p:sp>
        <p:nvSpPr>
          <p:cNvPr id="4" name="Textfeld 3">
            <a:extLst>
              <a:ext uri="{FF2B5EF4-FFF2-40B4-BE49-F238E27FC236}">
                <a16:creationId xmlns:a16="http://schemas.microsoft.com/office/drawing/2014/main" id="{04308AAA-DAB5-46F1-95B4-8DE1148306F1}"/>
              </a:ext>
            </a:extLst>
          </p:cNvPr>
          <p:cNvSpPr txBox="1"/>
          <p:nvPr/>
        </p:nvSpPr>
        <p:spPr>
          <a:xfrm>
            <a:off x="949234" y="2238103"/>
            <a:ext cx="8882743" cy="369332"/>
          </a:xfrm>
          <a:prstGeom prst="rect">
            <a:avLst/>
          </a:prstGeom>
          <a:noFill/>
        </p:spPr>
        <p:txBody>
          <a:bodyPr wrap="square" rtlCol="0">
            <a:spAutoFit/>
          </a:bodyPr>
          <a:lstStyle/>
          <a:p>
            <a:r>
              <a:rPr lang="de-DE" dirty="0"/>
              <a:t>Der erste Teil (Str. 1 und 2) ist identisch mit dem 2. Bass des zweiten Teils (Str. 3 und 4).</a:t>
            </a:r>
          </a:p>
        </p:txBody>
      </p:sp>
      <p:pic>
        <p:nvPicPr>
          <p:cNvPr id="6" name="Grafik 5">
            <a:extLst>
              <a:ext uri="{FF2B5EF4-FFF2-40B4-BE49-F238E27FC236}">
                <a16:creationId xmlns:a16="http://schemas.microsoft.com/office/drawing/2014/main" id="{379CBE48-938C-41B3-A2D2-83D8C47DB538}"/>
              </a:ext>
            </a:extLst>
          </p:cNvPr>
          <p:cNvPicPr>
            <a:picLocks noChangeAspect="1"/>
          </p:cNvPicPr>
          <p:nvPr/>
        </p:nvPicPr>
        <p:blipFill rotWithShape="1">
          <a:blip r:embed="rId6">
            <a:extLst>
              <a:ext uri="{28A0092B-C50C-407E-A947-70E740481C1C}">
                <a14:useLocalDpi xmlns:a14="http://schemas.microsoft.com/office/drawing/2010/main" val="0"/>
              </a:ext>
            </a:extLst>
          </a:blip>
          <a:srcRect l="3299" t="6349" r="18745" b="64444"/>
          <a:stretch/>
        </p:blipFill>
        <p:spPr>
          <a:xfrm>
            <a:off x="612359" y="2607435"/>
            <a:ext cx="6997164" cy="3708176"/>
          </a:xfrm>
          <a:prstGeom prst="rect">
            <a:avLst/>
          </a:prstGeom>
        </p:spPr>
      </p:pic>
      <p:pic>
        <p:nvPicPr>
          <p:cNvPr id="7" name="CP 060 Ausschnitt">
            <a:hlinkClick r:id="" action="ppaction://media"/>
            <a:extLst>
              <a:ext uri="{FF2B5EF4-FFF2-40B4-BE49-F238E27FC236}">
                <a16:creationId xmlns:a16="http://schemas.microsoft.com/office/drawing/2014/main" id="{4D71BDCE-A5F2-4893-A23C-0F3BEDA563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39586" y="4028335"/>
            <a:ext cx="609600" cy="609600"/>
          </a:xfrm>
          <a:prstGeom prst="rect">
            <a:avLst/>
          </a:prstGeom>
        </p:spPr>
      </p:pic>
      <p:pic>
        <p:nvPicPr>
          <p:cNvPr id="8" name="CP 060 Lasset_heut_im_Bass 2_Teil1">
            <a:hlinkClick r:id="" action="ppaction://media"/>
            <a:extLst>
              <a:ext uri="{FF2B5EF4-FFF2-40B4-BE49-F238E27FC236}">
                <a16:creationId xmlns:a16="http://schemas.microsoft.com/office/drawing/2014/main" id="{C08C0F33-4082-4147-993E-64347885EB2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563497" y="5280966"/>
            <a:ext cx="609600" cy="609600"/>
          </a:xfrm>
          <a:prstGeom prst="rect">
            <a:avLst/>
          </a:prstGeom>
        </p:spPr>
      </p:pic>
      <p:sp>
        <p:nvSpPr>
          <p:cNvPr id="9" name="Textfeld 8">
            <a:extLst>
              <a:ext uri="{FF2B5EF4-FFF2-40B4-BE49-F238E27FC236}">
                <a16:creationId xmlns:a16="http://schemas.microsoft.com/office/drawing/2014/main" id="{6AFDC8D6-D864-436A-8B53-7E24B9EB5A27}"/>
              </a:ext>
            </a:extLst>
          </p:cNvPr>
          <p:cNvSpPr txBox="1"/>
          <p:nvPr/>
        </p:nvSpPr>
        <p:spPr>
          <a:xfrm>
            <a:off x="8717281" y="5401100"/>
            <a:ext cx="1463040" cy="369332"/>
          </a:xfrm>
          <a:prstGeom prst="rect">
            <a:avLst/>
          </a:prstGeom>
          <a:noFill/>
        </p:spPr>
        <p:txBody>
          <a:bodyPr wrap="square" rtlCol="0">
            <a:spAutoFit/>
          </a:bodyPr>
          <a:lstStyle/>
          <a:p>
            <a:r>
              <a:rPr lang="de-DE" dirty="0"/>
              <a:t>ganzer 1. Teil:</a:t>
            </a:r>
          </a:p>
        </p:txBody>
      </p:sp>
      <p:sp>
        <p:nvSpPr>
          <p:cNvPr id="12" name="Ellipse 11">
            <a:extLst>
              <a:ext uri="{FF2B5EF4-FFF2-40B4-BE49-F238E27FC236}">
                <a16:creationId xmlns:a16="http://schemas.microsoft.com/office/drawing/2014/main" id="{36760F0A-6D52-478F-926C-BF5C951CCCE2}"/>
              </a:ext>
            </a:extLst>
          </p:cNvPr>
          <p:cNvSpPr/>
          <p:nvPr/>
        </p:nvSpPr>
        <p:spPr>
          <a:xfrm>
            <a:off x="4196666" y="3586707"/>
            <a:ext cx="750569" cy="74642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E1E1BCE3-9354-4CF4-B87F-DB5462454CC4}"/>
              </a:ext>
            </a:extLst>
          </p:cNvPr>
          <p:cNvSpPr/>
          <p:nvPr/>
        </p:nvSpPr>
        <p:spPr>
          <a:xfrm>
            <a:off x="4286794" y="2700074"/>
            <a:ext cx="750569" cy="746428"/>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6260A7A7-3CA1-478F-AE55-66F9D32CEB31}"/>
              </a:ext>
            </a:extLst>
          </p:cNvPr>
          <p:cNvSpPr txBox="1"/>
          <p:nvPr/>
        </p:nvSpPr>
        <p:spPr>
          <a:xfrm>
            <a:off x="7440726" y="2719606"/>
            <a:ext cx="4782502" cy="646331"/>
          </a:xfrm>
          <a:prstGeom prst="rect">
            <a:avLst/>
          </a:prstGeom>
          <a:noFill/>
        </p:spPr>
        <p:txBody>
          <a:bodyPr wrap="square" rtlCol="0">
            <a:spAutoFit/>
          </a:bodyPr>
          <a:lstStyle/>
          <a:p>
            <a:r>
              <a:rPr lang="de-DE" dirty="0"/>
              <a:t>In der zweiten Doppelzeile besteht bei e-c Verwechslungsgefahr mit der ersten (e-d).</a:t>
            </a:r>
          </a:p>
        </p:txBody>
      </p:sp>
      <p:sp>
        <p:nvSpPr>
          <p:cNvPr id="15" name="Ellipse 14">
            <a:extLst>
              <a:ext uri="{FF2B5EF4-FFF2-40B4-BE49-F238E27FC236}">
                <a16:creationId xmlns:a16="http://schemas.microsoft.com/office/drawing/2014/main" id="{4E87F65F-CE26-4C55-8DAC-9D4213F0E746}"/>
              </a:ext>
            </a:extLst>
          </p:cNvPr>
          <p:cNvSpPr/>
          <p:nvPr/>
        </p:nvSpPr>
        <p:spPr>
          <a:xfrm>
            <a:off x="11102291" y="2723491"/>
            <a:ext cx="477350" cy="34979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A69D95F8-B0CE-436A-82E6-79B3E1F10B15}"/>
              </a:ext>
            </a:extLst>
          </p:cNvPr>
          <p:cNvSpPr/>
          <p:nvPr/>
        </p:nvSpPr>
        <p:spPr>
          <a:xfrm>
            <a:off x="10868297" y="3010227"/>
            <a:ext cx="552178" cy="349797"/>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E070ECC0-BC87-468E-9143-D4BBBAE28172}"/>
              </a:ext>
            </a:extLst>
          </p:cNvPr>
          <p:cNvSpPr txBox="1"/>
          <p:nvPr/>
        </p:nvSpPr>
        <p:spPr>
          <a:xfrm>
            <a:off x="7788747" y="4099415"/>
            <a:ext cx="2855654" cy="369332"/>
          </a:xfrm>
          <a:prstGeom prst="rect">
            <a:avLst/>
          </a:prstGeom>
          <a:noFill/>
        </p:spPr>
        <p:txBody>
          <a:bodyPr wrap="none" rtlCol="0">
            <a:spAutoFit/>
          </a:bodyPr>
          <a:lstStyle/>
          <a:p>
            <a:r>
              <a:rPr lang="de-DE" dirty="0"/>
              <a:t>Zweite Doppelzeile langsam:</a:t>
            </a:r>
          </a:p>
        </p:txBody>
      </p:sp>
    </p:spTree>
    <p:extLst>
      <p:ext uri="{BB962C8B-B14F-4D97-AF65-F5344CB8AC3E}">
        <p14:creationId xmlns:p14="http://schemas.microsoft.com/office/powerpoint/2010/main" val="205034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1937" fill="hold"/>
                                        <p:tgtEl>
                                          <p:spTgt spid="7"/>
                                        </p:tgtEl>
                                      </p:cBhvr>
                                    </p:cmd>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307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7"/>
                </p:tgtEl>
              </p:cMediaNode>
            </p:audio>
            <p:audio>
              <p:cMediaNode vol="80000">
                <p:cTn id="52" fill="hold" display="0">
                  <p:stCondLst>
                    <p:cond delay="indefinite"/>
                  </p:stCondLst>
                  <p:endCondLst>
                    <p:cond evt="onStopAudio" delay="0">
                      <p:tgtEl>
                        <p:sldTgt/>
                      </p:tgtEl>
                    </p:cond>
                  </p:endCondLst>
                </p:cTn>
                <p:tgtEl>
                  <p:spTgt spid="8"/>
                </p:tgtEl>
              </p:cMediaNode>
            </p:audio>
          </p:childTnLst>
        </p:cTn>
      </p:par>
    </p:tnLst>
    <p:bldLst>
      <p:bldP spid="3" grpId="0"/>
      <p:bldP spid="4" grpId="0"/>
      <p:bldP spid="9" grpId="0"/>
      <p:bldP spid="12" grpId="0" animBg="1"/>
      <p:bldP spid="13" grpId="0" animBg="1"/>
      <p:bldP spid="14" grpId="0"/>
      <p:bldP spid="15" grpId="0" animBg="1"/>
      <p:bldP spid="16"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47DE4D8D-627A-4F9A-9BE2-54FF9EFDA798}"/>
              </a:ext>
            </a:extLst>
          </p:cNvPr>
          <p:cNvPicPr>
            <a:picLocks noChangeAspect="1"/>
          </p:cNvPicPr>
          <p:nvPr/>
        </p:nvPicPr>
        <p:blipFill rotWithShape="1">
          <a:blip r:embed="rId2">
            <a:extLst>
              <a:ext uri="{28A0092B-C50C-407E-A947-70E740481C1C}">
                <a14:useLocalDpi xmlns:a14="http://schemas.microsoft.com/office/drawing/2010/main" val="0"/>
              </a:ext>
            </a:extLst>
          </a:blip>
          <a:srcRect l="54442" t="1251" r="28732" b="74543"/>
          <a:stretch/>
        </p:blipFill>
        <p:spPr>
          <a:xfrm>
            <a:off x="4785168" y="257175"/>
            <a:ext cx="1648617" cy="1704975"/>
          </a:xfrm>
          <a:prstGeom prst="rect">
            <a:avLst/>
          </a:prstGeom>
        </p:spPr>
      </p:pic>
      <p:pic>
        <p:nvPicPr>
          <p:cNvPr id="4" name="Grafik 3" descr="Ein Bild, das Text enthält.&#10;&#10;Automatisch generierte Beschreibung">
            <a:extLst>
              <a:ext uri="{FF2B5EF4-FFF2-40B4-BE49-F238E27FC236}">
                <a16:creationId xmlns:a16="http://schemas.microsoft.com/office/drawing/2014/main" id="{38898D1C-8393-4648-B90D-444F57D7C2E6}"/>
              </a:ext>
            </a:extLst>
          </p:cNvPr>
          <p:cNvPicPr>
            <a:picLocks noChangeAspect="1"/>
          </p:cNvPicPr>
          <p:nvPr/>
        </p:nvPicPr>
        <p:blipFill rotWithShape="1">
          <a:blip r:embed="rId2">
            <a:extLst>
              <a:ext uri="{28A0092B-C50C-407E-A947-70E740481C1C}">
                <a14:useLocalDpi xmlns:a14="http://schemas.microsoft.com/office/drawing/2010/main" val="0"/>
              </a:ext>
            </a:extLst>
          </a:blip>
          <a:srcRect l="3837" t="70509" r="52296" b="4612"/>
          <a:stretch/>
        </p:blipFill>
        <p:spPr>
          <a:xfrm>
            <a:off x="666750" y="257175"/>
            <a:ext cx="4578951" cy="1866900"/>
          </a:xfrm>
          <a:prstGeom prst="rect">
            <a:avLst/>
          </a:prstGeom>
        </p:spPr>
      </p:pic>
      <p:sp>
        <p:nvSpPr>
          <p:cNvPr id="2" name="Textfeld 1">
            <a:extLst>
              <a:ext uri="{FF2B5EF4-FFF2-40B4-BE49-F238E27FC236}">
                <a16:creationId xmlns:a16="http://schemas.microsoft.com/office/drawing/2014/main" id="{686E97E9-E8D3-4D20-8BD3-E4BB7237358D}"/>
              </a:ext>
            </a:extLst>
          </p:cNvPr>
          <p:cNvSpPr txBox="1"/>
          <p:nvPr/>
        </p:nvSpPr>
        <p:spPr>
          <a:xfrm>
            <a:off x="1381124" y="2067502"/>
            <a:ext cx="4829175" cy="307777"/>
          </a:xfrm>
          <a:prstGeom prst="rect">
            <a:avLst/>
          </a:prstGeom>
          <a:noFill/>
        </p:spPr>
        <p:txBody>
          <a:bodyPr wrap="square" rtlCol="0">
            <a:spAutoFit/>
          </a:bodyPr>
          <a:lstStyle/>
          <a:p>
            <a:r>
              <a:rPr lang="de-DE" sz="1400" dirty="0"/>
              <a:t>1       1      2     2       3     3       4          5     6       7     8        9    10   11</a:t>
            </a:r>
          </a:p>
        </p:txBody>
      </p:sp>
      <p:sp>
        <p:nvSpPr>
          <p:cNvPr id="7" name="Textfeld 6">
            <a:extLst>
              <a:ext uri="{FF2B5EF4-FFF2-40B4-BE49-F238E27FC236}">
                <a16:creationId xmlns:a16="http://schemas.microsoft.com/office/drawing/2014/main" id="{EF70EBBA-1DF3-4B13-8888-B93A774B2209}"/>
              </a:ext>
            </a:extLst>
          </p:cNvPr>
          <p:cNvSpPr txBox="1"/>
          <p:nvPr/>
        </p:nvSpPr>
        <p:spPr>
          <a:xfrm>
            <a:off x="895350" y="2408739"/>
            <a:ext cx="5676900" cy="338554"/>
          </a:xfrm>
          <a:prstGeom prst="rect">
            <a:avLst/>
          </a:prstGeom>
          <a:noFill/>
        </p:spPr>
        <p:txBody>
          <a:bodyPr wrap="square" rtlCol="0">
            <a:spAutoFit/>
          </a:bodyPr>
          <a:lstStyle/>
          <a:p>
            <a:r>
              <a:rPr lang="de-DE" sz="1600" dirty="0"/>
              <a:t>1: g-h: Grundton und Terz des </a:t>
            </a:r>
            <a:r>
              <a:rPr lang="de-DE" sz="1600" dirty="0" err="1"/>
              <a:t>Tonikadreiklangs</a:t>
            </a:r>
            <a:r>
              <a:rPr lang="de-DE" sz="1600" dirty="0"/>
              <a:t> g-h-d: I. Stufe.</a:t>
            </a:r>
          </a:p>
        </p:txBody>
      </p:sp>
      <p:sp>
        <p:nvSpPr>
          <p:cNvPr id="8" name="Textfeld 7">
            <a:extLst>
              <a:ext uri="{FF2B5EF4-FFF2-40B4-BE49-F238E27FC236}">
                <a16:creationId xmlns:a16="http://schemas.microsoft.com/office/drawing/2014/main" id="{A2CB1DF2-2A19-41CB-B0AA-C5E699368EB2}"/>
              </a:ext>
            </a:extLst>
          </p:cNvPr>
          <p:cNvSpPr txBox="1"/>
          <p:nvPr/>
        </p:nvSpPr>
        <p:spPr>
          <a:xfrm>
            <a:off x="895350" y="2792974"/>
            <a:ext cx="5086350" cy="338554"/>
          </a:xfrm>
          <a:prstGeom prst="rect">
            <a:avLst/>
          </a:prstGeom>
          <a:noFill/>
        </p:spPr>
        <p:txBody>
          <a:bodyPr wrap="square" rtlCol="0">
            <a:spAutoFit/>
          </a:bodyPr>
          <a:lstStyle/>
          <a:p>
            <a:r>
              <a:rPr lang="de-DE" sz="1600" dirty="0"/>
              <a:t>2: d-</a:t>
            </a:r>
            <a:r>
              <a:rPr lang="de-DE" sz="1600" dirty="0" err="1"/>
              <a:t>fis</a:t>
            </a:r>
            <a:r>
              <a:rPr lang="de-DE" sz="1600" dirty="0"/>
              <a:t>-a: Dreiklang der Dominante, V. Stufe.</a:t>
            </a:r>
          </a:p>
        </p:txBody>
      </p:sp>
      <p:sp>
        <p:nvSpPr>
          <p:cNvPr id="9" name="Textfeld 8">
            <a:extLst>
              <a:ext uri="{FF2B5EF4-FFF2-40B4-BE49-F238E27FC236}">
                <a16:creationId xmlns:a16="http://schemas.microsoft.com/office/drawing/2014/main" id="{3F594F35-0555-4996-B1E3-C7BC8F9CF0A0}"/>
              </a:ext>
            </a:extLst>
          </p:cNvPr>
          <p:cNvSpPr txBox="1"/>
          <p:nvPr/>
        </p:nvSpPr>
        <p:spPr>
          <a:xfrm>
            <a:off x="895350" y="3212735"/>
            <a:ext cx="5953125" cy="584775"/>
          </a:xfrm>
          <a:prstGeom prst="rect">
            <a:avLst/>
          </a:prstGeom>
          <a:noFill/>
        </p:spPr>
        <p:txBody>
          <a:bodyPr wrap="square" rtlCol="0">
            <a:spAutoFit/>
          </a:bodyPr>
          <a:lstStyle/>
          <a:p>
            <a:r>
              <a:rPr lang="de-DE" sz="1600" dirty="0"/>
              <a:t>3: e-g: Grundton und Terz des Dreiklangs e-g-h: VI. Stufe</a:t>
            </a:r>
            <a:br>
              <a:rPr lang="de-DE" sz="1600" dirty="0"/>
            </a:br>
            <a:r>
              <a:rPr lang="de-DE" sz="1600" dirty="0"/>
              <a:t>    = parallele Molltonart.</a:t>
            </a:r>
          </a:p>
        </p:txBody>
      </p:sp>
      <p:sp>
        <p:nvSpPr>
          <p:cNvPr id="10" name="Textfeld 9">
            <a:extLst>
              <a:ext uri="{FF2B5EF4-FFF2-40B4-BE49-F238E27FC236}">
                <a16:creationId xmlns:a16="http://schemas.microsoft.com/office/drawing/2014/main" id="{E9FDECF2-D3F6-46DB-8A47-DA04650A6DCA}"/>
              </a:ext>
            </a:extLst>
          </p:cNvPr>
          <p:cNvSpPr txBox="1"/>
          <p:nvPr/>
        </p:nvSpPr>
        <p:spPr>
          <a:xfrm>
            <a:off x="895350" y="3792555"/>
            <a:ext cx="5676900" cy="584775"/>
          </a:xfrm>
          <a:prstGeom prst="rect">
            <a:avLst/>
          </a:prstGeom>
          <a:noFill/>
        </p:spPr>
        <p:txBody>
          <a:bodyPr wrap="square" rtlCol="0">
            <a:spAutoFit/>
          </a:bodyPr>
          <a:lstStyle/>
          <a:p>
            <a:r>
              <a:rPr lang="de-DE" sz="1600" dirty="0"/>
              <a:t>4: h-</a:t>
            </a:r>
            <a:r>
              <a:rPr lang="de-DE" sz="1600" dirty="0" err="1"/>
              <a:t>fis</a:t>
            </a:r>
            <a:r>
              <a:rPr lang="de-DE" sz="1600" dirty="0"/>
              <a:t>: Grundton und Quint des Dreiklangs h-d/</a:t>
            </a:r>
            <a:r>
              <a:rPr lang="de-DE" sz="1600" dirty="0" err="1"/>
              <a:t>dis-fis</a:t>
            </a:r>
            <a:r>
              <a:rPr lang="de-DE" sz="1600" dirty="0"/>
              <a:t>: III. Stufe,</a:t>
            </a:r>
            <a:br>
              <a:rPr lang="de-DE" sz="1600" dirty="0"/>
            </a:br>
            <a:r>
              <a:rPr lang="de-DE" sz="1600" dirty="0"/>
              <a:t>     verhält sich </a:t>
            </a:r>
            <a:r>
              <a:rPr lang="de-DE" sz="1600" dirty="0" err="1"/>
              <a:t>dominantisch</a:t>
            </a:r>
            <a:r>
              <a:rPr lang="de-DE" sz="1600" dirty="0"/>
              <a:t> zur VI. Stufe.</a:t>
            </a:r>
          </a:p>
        </p:txBody>
      </p:sp>
      <p:sp>
        <p:nvSpPr>
          <p:cNvPr id="11" name="Textfeld 10">
            <a:extLst>
              <a:ext uri="{FF2B5EF4-FFF2-40B4-BE49-F238E27FC236}">
                <a16:creationId xmlns:a16="http://schemas.microsoft.com/office/drawing/2014/main" id="{378B8B8E-B75F-4734-949C-382B6E2D7CB6}"/>
              </a:ext>
            </a:extLst>
          </p:cNvPr>
          <p:cNvSpPr txBox="1"/>
          <p:nvPr/>
        </p:nvSpPr>
        <p:spPr>
          <a:xfrm>
            <a:off x="895351" y="4667250"/>
            <a:ext cx="914400" cy="338554"/>
          </a:xfrm>
          <a:prstGeom prst="rect">
            <a:avLst/>
          </a:prstGeom>
          <a:noFill/>
        </p:spPr>
        <p:txBody>
          <a:bodyPr wrap="square" rtlCol="0">
            <a:spAutoFit/>
          </a:bodyPr>
          <a:lstStyle/>
          <a:p>
            <a:r>
              <a:rPr lang="de-DE" sz="1600" dirty="0"/>
              <a:t>5: wie 3.</a:t>
            </a:r>
          </a:p>
        </p:txBody>
      </p:sp>
      <p:sp>
        <p:nvSpPr>
          <p:cNvPr id="12" name="Textfeld 11">
            <a:extLst>
              <a:ext uri="{FF2B5EF4-FFF2-40B4-BE49-F238E27FC236}">
                <a16:creationId xmlns:a16="http://schemas.microsoft.com/office/drawing/2014/main" id="{3F881514-507F-4603-9193-9439A656D772}"/>
              </a:ext>
            </a:extLst>
          </p:cNvPr>
          <p:cNvSpPr txBox="1"/>
          <p:nvPr/>
        </p:nvSpPr>
        <p:spPr>
          <a:xfrm>
            <a:off x="895350" y="5021848"/>
            <a:ext cx="2543175" cy="338554"/>
          </a:xfrm>
          <a:prstGeom prst="rect">
            <a:avLst/>
          </a:prstGeom>
          <a:noFill/>
        </p:spPr>
        <p:txBody>
          <a:bodyPr wrap="square" rtlCol="0">
            <a:spAutoFit/>
          </a:bodyPr>
          <a:lstStyle/>
          <a:p>
            <a:r>
              <a:rPr lang="de-DE" sz="1600" dirty="0"/>
              <a:t>6: wie 2.</a:t>
            </a:r>
          </a:p>
        </p:txBody>
      </p:sp>
      <p:sp>
        <p:nvSpPr>
          <p:cNvPr id="13" name="Textfeld 12">
            <a:extLst>
              <a:ext uri="{FF2B5EF4-FFF2-40B4-BE49-F238E27FC236}">
                <a16:creationId xmlns:a16="http://schemas.microsoft.com/office/drawing/2014/main" id="{7C660882-9755-46BE-8751-73A83D005519}"/>
              </a:ext>
            </a:extLst>
          </p:cNvPr>
          <p:cNvSpPr txBox="1"/>
          <p:nvPr/>
        </p:nvSpPr>
        <p:spPr>
          <a:xfrm>
            <a:off x="895350" y="5405021"/>
            <a:ext cx="2543175" cy="338554"/>
          </a:xfrm>
          <a:prstGeom prst="rect">
            <a:avLst/>
          </a:prstGeom>
          <a:noFill/>
        </p:spPr>
        <p:txBody>
          <a:bodyPr wrap="square" rtlCol="0">
            <a:spAutoFit/>
          </a:bodyPr>
          <a:lstStyle/>
          <a:p>
            <a:r>
              <a:rPr lang="de-DE" sz="1600" dirty="0"/>
              <a:t>7: wie 1.</a:t>
            </a:r>
          </a:p>
        </p:txBody>
      </p:sp>
      <p:sp>
        <p:nvSpPr>
          <p:cNvPr id="14" name="Geschweifte Klammer rechts 13">
            <a:extLst>
              <a:ext uri="{FF2B5EF4-FFF2-40B4-BE49-F238E27FC236}">
                <a16:creationId xmlns:a16="http://schemas.microsoft.com/office/drawing/2014/main" id="{5905E05A-BFA6-4FBE-9B8D-7CFE5A2AFB18}"/>
              </a:ext>
            </a:extLst>
          </p:cNvPr>
          <p:cNvSpPr/>
          <p:nvPr/>
        </p:nvSpPr>
        <p:spPr>
          <a:xfrm>
            <a:off x="1809751" y="4791075"/>
            <a:ext cx="219074" cy="828675"/>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5" name="Textfeld 14">
            <a:extLst>
              <a:ext uri="{FF2B5EF4-FFF2-40B4-BE49-F238E27FC236}">
                <a16:creationId xmlns:a16="http://schemas.microsoft.com/office/drawing/2014/main" id="{0975BDBC-9023-41D7-A6E8-66D8AA3FD01C}"/>
              </a:ext>
            </a:extLst>
          </p:cNvPr>
          <p:cNvSpPr txBox="1"/>
          <p:nvPr/>
        </p:nvSpPr>
        <p:spPr>
          <a:xfrm>
            <a:off x="2247899" y="5021848"/>
            <a:ext cx="1895476" cy="338554"/>
          </a:xfrm>
          <a:prstGeom prst="rect">
            <a:avLst/>
          </a:prstGeom>
          <a:noFill/>
        </p:spPr>
        <p:txBody>
          <a:bodyPr wrap="square" rtlCol="0">
            <a:spAutoFit/>
          </a:bodyPr>
          <a:lstStyle/>
          <a:p>
            <a:r>
              <a:rPr lang="de-DE" sz="1600" dirty="0"/>
              <a:t>gespiegelter Verlauf</a:t>
            </a:r>
          </a:p>
        </p:txBody>
      </p:sp>
      <p:sp>
        <p:nvSpPr>
          <p:cNvPr id="16" name="Textfeld 15">
            <a:extLst>
              <a:ext uri="{FF2B5EF4-FFF2-40B4-BE49-F238E27FC236}">
                <a16:creationId xmlns:a16="http://schemas.microsoft.com/office/drawing/2014/main" id="{2A051433-F7EE-459F-B0B5-43251308D0E4}"/>
              </a:ext>
            </a:extLst>
          </p:cNvPr>
          <p:cNvSpPr txBox="1"/>
          <p:nvPr/>
        </p:nvSpPr>
        <p:spPr>
          <a:xfrm>
            <a:off x="6971402" y="1286471"/>
            <a:ext cx="4238625" cy="584775"/>
          </a:xfrm>
          <a:prstGeom prst="rect">
            <a:avLst/>
          </a:prstGeom>
          <a:noFill/>
        </p:spPr>
        <p:txBody>
          <a:bodyPr wrap="square" rtlCol="0">
            <a:spAutoFit/>
          </a:bodyPr>
          <a:lstStyle/>
          <a:p>
            <a:r>
              <a:rPr lang="de-DE" sz="1600" dirty="0"/>
              <a:t>8: c-e: Grundton und Terz des Dreiklangs c-e-g:</a:t>
            </a:r>
            <a:br>
              <a:rPr lang="de-DE" sz="1600" dirty="0"/>
            </a:br>
            <a:r>
              <a:rPr lang="de-DE" sz="1600" dirty="0"/>
              <a:t>     IV. Stufe, Subdominante</a:t>
            </a:r>
          </a:p>
        </p:txBody>
      </p:sp>
      <p:sp>
        <p:nvSpPr>
          <p:cNvPr id="17" name="Textfeld 16">
            <a:extLst>
              <a:ext uri="{FF2B5EF4-FFF2-40B4-BE49-F238E27FC236}">
                <a16:creationId xmlns:a16="http://schemas.microsoft.com/office/drawing/2014/main" id="{19986627-0232-4E36-A235-A7E796010DD8}"/>
              </a:ext>
            </a:extLst>
          </p:cNvPr>
          <p:cNvSpPr txBox="1"/>
          <p:nvPr/>
        </p:nvSpPr>
        <p:spPr>
          <a:xfrm>
            <a:off x="6924673" y="2048452"/>
            <a:ext cx="4483699" cy="584775"/>
          </a:xfrm>
          <a:prstGeom prst="rect">
            <a:avLst/>
          </a:prstGeom>
          <a:noFill/>
        </p:spPr>
        <p:txBody>
          <a:bodyPr wrap="square" rtlCol="0">
            <a:spAutoFit/>
          </a:bodyPr>
          <a:lstStyle/>
          <a:p>
            <a:r>
              <a:rPr lang="de-DE" sz="1600" dirty="0"/>
              <a:t>9: d-</a:t>
            </a:r>
            <a:r>
              <a:rPr lang="de-DE" sz="1600" dirty="0" err="1"/>
              <a:t>fis</a:t>
            </a:r>
            <a:r>
              <a:rPr lang="de-DE" sz="1600" dirty="0"/>
              <a:t>: Grundton und Terz des Dreiklangs d-</a:t>
            </a:r>
            <a:r>
              <a:rPr lang="de-DE" sz="1600" dirty="0" err="1"/>
              <a:t>fis</a:t>
            </a:r>
            <a:r>
              <a:rPr lang="de-DE" sz="1600" dirty="0"/>
              <a:t>-a,</a:t>
            </a:r>
            <a:br>
              <a:rPr lang="de-DE" sz="1600" dirty="0"/>
            </a:br>
            <a:r>
              <a:rPr lang="de-DE" sz="1600" dirty="0"/>
              <a:t>     V. Stufe, Dominante</a:t>
            </a:r>
          </a:p>
        </p:txBody>
      </p:sp>
      <p:sp>
        <p:nvSpPr>
          <p:cNvPr id="18" name="Textfeld 17">
            <a:extLst>
              <a:ext uri="{FF2B5EF4-FFF2-40B4-BE49-F238E27FC236}">
                <a16:creationId xmlns:a16="http://schemas.microsoft.com/office/drawing/2014/main" id="{D34EC920-156B-4374-B193-1E43D0EAD75B}"/>
              </a:ext>
            </a:extLst>
          </p:cNvPr>
          <p:cNvSpPr txBox="1"/>
          <p:nvPr/>
        </p:nvSpPr>
        <p:spPr>
          <a:xfrm>
            <a:off x="6906464" y="2767233"/>
            <a:ext cx="4931374" cy="584775"/>
          </a:xfrm>
          <a:prstGeom prst="rect">
            <a:avLst/>
          </a:prstGeom>
          <a:noFill/>
        </p:spPr>
        <p:txBody>
          <a:bodyPr wrap="square" rtlCol="0">
            <a:spAutoFit/>
          </a:bodyPr>
          <a:lstStyle/>
          <a:p>
            <a:r>
              <a:rPr lang="de-DE" sz="1600" dirty="0"/>
              <a:t>10: c im Tenor fügt der Dominante den Septimenton bei:</a:t>
            </a:r>
            <a:br>
              <a:rPr lang="de-DE" sz="1600" dirty="0"/>
            </a:br>
            <a:r>
              <a:rPr lang="de-DE" sz="1600" dirty="0"/>
              <a:t>       Dominantseptakkord d-</a:t>
            </a:r>
            <a:r>
              <a:rPr lang="de-DE" sz="1600" dirty="0" err="1"/>
              <a:t>fis</a:t>
            </a:r>
            <a:r>
              <a:rPr lang="de-DE" sz="1600" dirty="0"/>
              <a:t>-a-c</a:t>
            </a:r>
          </a:p>
        </p:txBody>
      </p:sp>
      <p:sp>
        <p:nvSpPr>
          <p:cNvPr id="19" name="Textfeld 18">
            <a:extLst>
              <a:ext uri="{FF2B5EF4-FFF2-40B4-BE49-F238E27FC236}">
                <a16:creationId xmlns:a16="http://schemas.microsoft.com/office/drawing/2014/main" id="{7E47B3B7-1921-49C8-81EC-90B53D73B32C}"/>
              </a:ext>
            </a:extLst>
          </p:cNvPr>
          <p:cNvSpPr txBox="1"/>
          <p:nvPr/>
        </p:nvSpPr>
        <p:spPr>
          <a:xfrm>
            <a:off x="6924673" y="3612981"/>
            <a:ext cx="4801498" cy="584775"/>
          </a:xfrm>
          <a:prstGeom prst="rect">
            <a:avLst/>
          </a:prstGeom>
          <a:noFill/>
        </p:spPr>
        <p:txBody>
          <a:bodyPr wrap="square" rtlCol="0">
            <a:spAutoFit/>
          </a:bodyPr>
          <a:lstStyle/>
          <a:p>
            <a:r>
              <a:rPr lang="de-DE" sz="1600" dirty="0"/>
              <a:t>11: g-h: Grundton und Terz des </a:t>
            </a:r>
            <a:r>
              <a:rPr lang="de-DE" sz="1600" dirty="0" err="1"/>
              <a:t>Tonikadreiklangs</a:t>
            </a:r>
            <a:r>
              <a:rPr lang="de-DE" sz="1600" dirty="0"/>
              <a:t> g-h-d:</a:t>
            </a:r>
            <a:br>
              <a:rPr lang="de-DE" sz="1600" dirty="0"/>
            </a:br>
            <a:r>
              <a:rPr lang="de-DE" sz="1600" dirty="0"/>
              <a:t>       I. Stufe.</a:t>
            </a:r>
          </a:p>
        </p:txBody>
      </p:sp>
      <p:sp>
        <p:nvSpPr>
          <p:cNvPr id="20" name="Textfeld 19">
            <a:extLst>
              <a:ext uri="{FF2B5EF4-FFF2-40B4-BE49-F238E27FC236}">
                <a16:creationId xmlns:a16="http://schemas.microsoft.com/office/drawing/2014/main" id="{0E52F744-A8EA-4733-91F7-8E452F5720BA}"/>
              </a:ext>
            </a:extLst>
          </p:cNvPr>
          <p:cNvSpPr txBox="1"/>
          <p:nvPr/>
        </p:nvSpPr>
        <p:spPr>
          <a:xfrm>
            <a:off x="5705475" y="4552950"/>
            <a:ext cx="3962400" cy="830997"/>
          </a:xfrm>
          <a:prstGeom prst="rect">
            <a:avLst/>
          </a:prstGeom>
          <a:noFill/>
        </p:spPr>
        <p:txBody>
          <a:bodyPr wrap="square" rtlCol="0">
            <a:spAutoFit/>
          </a:bodyPr>
          <a:lstStyle/>
          <a:p>
            <a:r>
              <a:rPr lang="de-DE" sz="1600" dirty="0"/>
              <a:t>Die erste Doppelzeile führt von der Tonika über den Bereich der VI. Stufe </a:t>
            </a:r>
            <a:br>
              <a:rPr lang="de-DE" sz="1600" dirty="0"/>
            </a:br>
            <a:r>
              <a:rPr lang="de-DE" sz="1600" dirty="0"/>
              <a:t>zurück zur Tonika. </a:t>
            </a:r>
          </a:p>
        </p:txBody>
      </p:sp>
      <p:sp>
        <p:nvSpPr>
          <p:cNvPr id="21" name="Rechteck 20">
            <a:extLst>
              <a:ext uri="{FF2B5EF4-FFF2-40B4-BE49-F238E27FC236}">
                <a16:creationId xmlns:a16="http://schemas.microsoft.com/office/drawing/2014/main" id="{8B5F1DFC-4E3F-48CF-AF0F-A73AF16F0940}"/>
              </a:ext>
            </a:extLst>
          </p:cNvPr>
          <p:cNvSpPr/>
          <p:nvPr/>
        </p:nvSpPr>
        <p:spPr>
          <a:xfrm>
            <a:off x="1390652" y="559146"/>
            <a:ext cx="638174" cy="1257152"/>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91F48CFF-026D-4F7C-AC30-2385DE81AD61}"/>
              </a:ext>
            </a:extLst>
          </p:cNvPr>
          <p:cNvSpPr/>
          <p:nvPr/>
        </p:nvSpPr>
        <p:spPr>
          <a:xfrm>
            <a:off x="8692402" y="4607243"/>
            <a:ext cx="651624" cy="269557"/>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20656FE0-68CC-4458-9751-AD1957993D74}"/>
              </a:ext>
            </a:extLst>
          </p:cNvPr>
          <p:cNvSpPr/>
          <p:nvPr/>
        </p:nvSpPr>
        <p:spPr>
          <a:xfrm>
            <a:off x="6654500" y="5058042"/>
            <a:ext cx="679750" cy="302360"/>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D01CDCB5-9698-4841-9E0C-8DEBE85CA201}"/>
              </a:ext>
            </a:extLst>
          </p:cNvPr>
          <p:cNvSpPr/>
          <p:nvPr/>
        </p:nvSpPr>
        <p:spPr>
          <a:xfrm>
            <a:off x="5792844" y="623767"/>
            <a:ext cx="417455" cy="1257152"/>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6FD2B168-A1D9-46C7-98C9-19FC9A04E7EF}"/>
              </a:ext>
            </a:extLst>
          </p:cNvPr>
          <p:cNvSpPr/>
          <p:nvPr/>
        </p:nvSpPr>
        <p:spPr>
          <a:xfrm>
            <a:off x="2768823" y="430825"/>
            <a:ext cx="1469202" cy="1512472"/>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53E2A334-4858-49C2-BB77-A9DCA7CD60C3}"/>
              </a:ext>
            </a:extLst>
          </p:cNvPr>
          <p:cNvSpPr/>
          <p:nvPr/>
        </p:nvSpPr>
        <p:spPr>
          <a:xfrm>
            <a:off x="7573215" y="4829175"/>
            <a:ext cx="795338" cy="269557"/>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5101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P spid="11" grpId="0"/>
      <p:bldP spid="12" grpId="0"/>
      <p:bldP spid="13" grpId="0"/>
      <p:bldP spid="14" grpId="0" animBg="1"/>
      <p:bldP spid="15" grpId="0"/>
      <p:bldP spid="16" grpId="0"/>
      <p:bldP spid="17" grpId="0"/>
      <p:bldP spid="18" grpId="0"/>
      <p:bldP spid="19" grpId="0"/>
      <p:bldP spid="20" grpId="0"/>
      <p:bldP spid="21" grpId="0" animBg="1"/>
      <p:bldP spid="22" grpId="0" animBg="1"/>
      <p:bldP spid="23" grpId="0" animBg="1"/>
      <p:bldP spid="24" grpId="0" animBg="1"/>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enthält.&#10;&#10;Automatisch generierte Beschreibung">
            <a:extLst>
              <a:ext uri="{FF2B5EF4-FFF2-40B4-BE49-F238E27FC236}">
                <a16:creationId xmlns:a16="http://schemas.microsoft.com/office/drawing/2014/main" id="{9C898CCB-D193-44C5-A4F9-3F6CCE7A5C33}"/>
              </a:ext>
            </a:extLst>
          </p:cNvPr>
          <p:cNvPicPr>
            <a:picLocks noChangeAspect="1"/>
          </p:cNvPicPr>
          <p:nvPr/>
        </p:nvPicPr>
        <p:blipFill rotWithShape="1">
          <a:blip r:embed="rId2">
            <a:extLst>
              <a:ext uri="{28A0092B-C50C-407E-A947-70E740481C1C}">
                <a14:useLocalDpi xmlns:a14="http://schemas.microsoft.com/office/drawing/2010/main" val="0"/>
              </a:ext>
            </a:extLst>
          </a:blip>
          <a:srcRect l="72235" t="3268" r="2146" b="75551"/>
          <a:stretch/>
        </p:blipFill>
        <p:spPr>
          <a:xfrm rot="60000">
            <a:off x="952500" y="923924"/>
            <a:ext cx="2724452" cy="1619250"/>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D90096F1-4B76-4DF3-B43B-6F64A9A7FBDF}"/>
              </a:ext>
            </a:extLst>
          </p:cNvPr>
          <p:cNvPicPr>
            <a:picLocks noChangeAspect="1"/>
          </p:cNvPicPr>
          <p:nvPr/>
        </p:nvPicPr>
        <p:blipFill rotWithShape="1">
          <a:blip r:embed="rId2">
            <a:extLst>
              <a:ext uri="{28A0092B-C50C-407E-A947-70E740481C1C}">
                <a14:useLocalDpi xmlns:a14="http://schemas.microsoft.com/office/drawing/2010/main" val="0"/>
              </a:ext>
            </a:extLst>
          </a:blip>
          <a:srcRect l="59051" t="24846" r="16523" b="52223"/>
          <a:stretch/>
        </p:blipFill>
        <p:spPr>
          <a:xfrm rot="60000">
            <a:off x="3671778" y="966489"/>
            <a:ext cx="2410212" cy="1626597"/>
          </a:xfrm>
          <a:prstGeom prst="rect">
            <a:avLst/>
          </a:prstGeom>
        </p:spPr>
      </p:pic>
      <p:sp>
        <p:nvSpPr>
          <p:cNvPr id="6" name="Textfeld 5">
            <a:extLst>
              <a:ext uri="{FF2B5EF4-FFF2-40B4-BE49-F238E27FC236}">
                <a16:creationId xmlns:a16="http://schemas.microsoft.com/office/drawing/2014/main" id="{8AB734E0-979D-4CCA-A352-6D676DF9AC13}"/>
              </a:ext>
            </a:extLst>
          </p:cNvPr>
          <p:cNvSpPr txBox="1"/>
          <p:nvPr/>
        </p:nvSpPr>
        <p:spPr>
          <a:xfrm>
            <a:off x="938577" y="2505413"/>
            <a:ext cx="5081223" cy="307777"/>
          </a:xfrm>
          <a:prstGeom prst="rect">
            <a:avLst/>
          </a:prstGeom>
          <a:noFill/>
        </p:spPr>
        <p:txBody>
          <a:bodyPr wrap="square" rtlCol="0">
            <a:spAutoFit/>
          </a:bodyPr>
          <a:lstStyle/>
          <a:p>
            <a:r>
              <a:rPr lang="de-DE" sz="1400" dirty="0"/>
              <a:t>1       1      2     2       3     3       4                5     6      7     8      9    10   11</a:t>
            </a:r>
          </a:p>
        </p:txBody>
      </p:sp>
      <p:sp>
        <p:nvSpPr>
          <p:cNvPr id="7" name="Rechteck 6">
            <a:extLst>
              <a:ext uri="{FF2B5EF4-FFF2-40B4-BE49-F238E27FC236}">
                <a16:creationId xmlns:a16="http://schemas.microsoft.com/office/drawing/2014/main" id="{97880D89-9320-43FB-9681-D445C4C95FB7}"/>
              </a:ext>
            </a:extLst>
          </p:cNvPr>
          <p:cNvSpPr/>
          <p:nvPr/>
        </p:nvSpPr>
        <p:spPr>
          <a:xfrm>
            <a:off x="933554" y="1074267"/>
            <a:ext cx="638174" cy="1257152"/>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295B165A-1C80-4DD1-B4FF-F3265D28FF14}"/>
              </a:ext>
            </a:extLst>
          </p:cNvPr>
          <p:cNvSpPr/>
          <p:nvPr/>
        </p:nvSpPr>
        <p:spPr>
          <a:xfrm>
            <a:off x="2305050" y="945580"/>
            <a:ext cx="3790949" cy="1559833"/>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15724F2D-58D1-44BC-BB28-FF11E318DB9E}"/>
              </a:ext>
            </a:extLst>
          </p:cNvPr>
          <p:cNvSpPr txBox="1"/>
          <p:nvPr/>
        </p:nvSpPr>
        <p:spPr>
          <a:xfrm>
            <a:off x="852425" y="4167664"/>
            <a:ext cx="5076824" cy="1077218"/>
          </a:xfrm>
          <a:prstGeom prst="rect">
            <a:avLst/>
          </a:prstGeom>
          <a:noFill/>
        </p:spPr>
        <p:txBody>
          <a:bodyPr wrap="square" rtlCol="0">
            <a:spAutoFit/>
          </a:bodyPr>
          <a:lstStyle/>
          <a:p>
            <a:r>
              <a:rPr lang="de-DE" sz="1600" dirty="0"/>
              <a:t>2: </a:t>
            </a:r>
            <a:r>
              <a:rPr lang="de-DE" sz="1600" dirty="0" err="1"/>
              <a:t>fis</a:t>
            </a:r>
            <a:r>
              <a:rPr lang="de-DE" sz="1600" dirty="0"/>
              <a:t>-a: doppeldeutiger Klang: entweder Teil von d-</a:t>
            </a:r>
            <a:r>
              <a:rPr lang="de-DE" sz="1600" dirty="0" err="1"/>
              <a:t>fis</a:t>
            </a:r>
            <a:r>
              <a:rPr lang="de-DE" sz="1600" dirty="0"/>
              <a:t>-a </a:t>
            </a:r>
            <a:br>
              <a:rPr lang="de-DE" sz="1600" dirty="0"/>
            </a:br>
            <a:r>
              <a:rPr lang="de-DE" sz="1600" dirty="0"/>
              <a:t>    = V . Stufe der Grundtonart G-Dur, </a:t>
            </a:r>
            <a:br>
              <a:rPr lang="de-DE" sz="1600" dirty="0"/>
            </a:br>
            <a:r>
              <a:rPr lang="de-DE" sz="1600" dirty="0"/>
              <a:t>    oder Teil von h-</a:t>
            </a:r>
            <a:r>
              <a:rPr lang="de-DE" sz="1600" dirty="0" err="1"/>
              <a:t>dis</a:t>
            </a:r>
            <a:r>
              <a:rPr lang="de-DE" sz="1600" dirty="0"/>
              <a:t>-</a:t>
            </a:r>
            <a:r>
              <a:rPr lang="de-DE" sz="1600" dirty="0" err="1"/>
              <a:t>fis</a:t>
            </a:r>
            <a:r>
              <a:rPr lang="de-DE" sz="1600" dirty="0"/>
              <a:t>-a = Dominantseptakkord </a:t>
            </a:r>
            <a:br>
              <a:rPr lang="de-DE" sz="1600" dirty="0"/>
            </a:br>
            <a:r>
              <a:rPr lang="de-DE" sz="1600" dirty="0"/>
              <a:t>    zur VI. Stufe (e-Moll, Paralleltonart)</a:t>
            </a:r>
          </a:p>
        </p:txBody>
      </p:sp>
      <p:sp>
        <p:nvSpPr>
          <p:cNvPr id="9" name="Textfeld 8">
            <a:extLst>
              <a:ext uri="{FF2B5EF4-FFF2-40B4-BE49-F238E27FC236}">
                <a16:creationId xmlns:a16="http://schemas.microsoft.com/office/drawing/2014/main" id="{675F8B22-C3A7-4571-9E61-15959D29F7E1}"/>
              </a:ext>
            </a:extLst>
          </p:cNvPr>
          <p:cNvSpPr txBox="1"/>
          <p:nvPr/>
        </p:nvSpPr>
        <p:spPr>
          <a:xfrm>
            <a:off x="852425" y="3090446"/>
            <a:ext cx="5691250" cy="1077218"/>
          </a:xfrm>
          <a:prstGeom prst="rect">
            <a:avLst/>
          </a:prstGeom>
          <a:noFill/>
        </p:spPr>
        <p:txBody>
          <a:bodyPr wrap="square" rtlCol="0">
            <a:spAutoFit/>
          </a:bodyPr>
          <a:lstStyle/>
          <a:p>
            <a:r>
              <a:rPr lang="de-DE" sz="1600" dirty="0"/>
              <a:t>1: g-h: Grundton und Terz des </a:t>
            </a:r>
            <a:r>
              <a:rPr lang="de-DE" sz="1600" dirty="0" err="1"/>
              <a:t>Tonikadreiklangs</a:t>
            </a:r>
            <a:r>
              <a:rPr lang="de-DE" sz="1600" dirty="0"/>
              <a:t> g-h-d: I. Stufe – </a:t>
            </a:r>
            <a:br>
              <a:rPr lang="de-DE" sz="1600" dirty="0"/>
            </a:br>
            <a:r>
              <a:rPr lang="de-DE" sz="1600" dirty="0"/>
              <a:t>    im Rückblick vom Rest der Doppelzeile aus auch als Terz- und</a:t>
            </a:r>
            <a:br>
              <a:rPr lang="de-DE" sz="1600" dirty="0"/>
            </a:br>
            <a:r>
              <a:rPr lang="de-DE" sz="1600" dirty="0"/>
              <a:t>    </a:t>
            </a:r>
            <a:r>
              <a:rPr lang="de-DE" sz="1600" dirty="0" err="1"/>
              <a:t>Quintton</a:t>
            </a:r>
            <a:r>
              <a:rPr lang="de-DE" sz="1600" dirty="0"/>
              <a:t> des Dreiklangs e-g-h interpretierbar: </a:t>
            </a:r>
            <a:br>
              <a:rPr lang="de-DE" sz="1600" dirty="0"/>
            </a:br>
            <a:r>
              <a:rPr lang="de-DE" sz="1600" dirty="0"/>
              <a:t>    VI. Stufe, Paralleltonart.</a:t>
            </a:r>
          </a:p>
        </p:txBody>
      </p:sp>
      <p:sp>
        <p:nvSpPr>
          <p:cNvPr id="10" name="Textfeld 9">
            <a:extLst>
              <a:ext uri="{FF2B5EF4-FFF2-40B4-BE49-F238E27FC236}">
                <a16:creationId xmlns:a16="http://schemas.microsoft.com/office/drawing/2014/main" id="{A44C3035-F0B8-4712-8374-21AFFD68E76C}"/>
              </a:ext>
            </a:extLst>
          </p:cNvPr>
          <p:cNvSpPr txBox="1"/>
          <p:nvPr/>
        </p:nvSpPr>
        <p:spPr>
          <a:xfrm>
            <a:off x="933554" y="5362575"/>
            <a:ext cx="4905271" cy="338554"/>
          </a:xfrm>
          <a:prstGeom prst="rect">
            <a:avLst/>
          </a:prstGeom>
          <a:noFill/>
        </p:spPr>
        <p:txBody>
          <a:bodyPr wrap="square" rtlCol="0">
            <a:spAutoFit/>
          </a:bodyPr>
          <a:lstStyle/>
          <a:p>
            <a:r>
              <a:rPr lang="de-DE" sz="1600" dirty="0"/>
              <a:t>3: e-g: Grundton und Terz des Dreiklangs e-g-h: VI. Stufe</a:t>
            </a:r>
          </a:p>
        </p:txBody>
      </p:sp>
      <p:sp>
        <p:nvSpPr>
          <p:cNvPr id="11" name="Textfeld 10">
            <a:extLst>
              <a:ext uri="{FF2B5EF4-FFF2-40B4-BE49-F238E27FC236}">
                <a16:creationId xmlns:a16="http://schemas.microsoft.com/office/drawing/2014/main" id="{3E7ACE23-7865-4049-8FD2-A1B5A9CA0209}"/>
              </a:ext>
            </a:extLst>
          </p:cNvPr>
          <p:cNvSpPr txBox="1"/>
          <p:nvPr/>
        </p:nvSpPr>
        <p:spPr>
          <a:xfrm>
            <a:off x="933554" y="5983546"/>
            <a:ext cx="4991100" cy="338554"/>
          </a:xfrm>
          <a:prstGeom prst="rect">
            <a:avLst/>
          </a:prstGeom>
          <a:noFill/>
        </p:spPr>
        <p:txBody>
          <a:bodyPr wrap="square" rtlCol="0">
            <a:spAutoFit/>
          </a:bodyPr>
          <a:lstStyle/>
          <a:p>
            <a:r>
              <a:rPr lang="de-DE" sz="1600" dirty="0"/>
              <a:t>4: h-</a:t>
            </a:r>
            <a:r>
              <a:rPr lang="de-DE" sz="1600" dirty="0" err="1"/>
              <a:t>dis</a:t>
            </a:r>
            <a:r>
              <a:rPr lang="de-DE" sz="1600" dirty="0"/>
              <a:t>-</a:t>
            </a:r>
            <a:r>
              <a:rPr lang="de-DE" sz="1600" dirty="0" err="1"/>
              <a:t>fis</a:t>
            </a:r>
            <a:r>
              <a:rPr lang="de-DE" sz="1600" dirty="0"/>
              <a:t>: Dominante (V. Stufe) zu e-Moll (Paralleltonart)</a:t>
            </a:r>
          </a:p>
        </p:txBody>
      </p:sp>
      <p:sp>
        <p:nvSpPr>
          <p:cNvPr id="12" name="Textfeld 11">
            <a:extLst>
              <a:ext uri="{FF2B5EF4-FFF2-40B4-BE49-F238E27FC236}">
                <a16:creationId xmlns:a16="http://schemas.microsoft.com/office/drawing/2014/main" id="{82698DD9-5B85-40E9-A953-E11C6A4CA7ED}"/>
              </a:ext>
            </a:extLst>
          </p:cNvPr>
          <p:cNvSpPr txBox="1"/>
          <p:nvPr/>
        </p:nvSpPr>
        <p:spPr>
          <a:xfrm>
            <a:off x="6724722" y="479259"/>
            <a:ext cx="4343400" cy="338554"/>
          </a:xfrm>
          <a:prstGeom prst="rect">
            <a:avLst/>
          </a:prstGeom>
          <a:noFill/>
        </p:spPr>
        <p:txBody>
          <a:bodyPr wrap="square" rtlCol="0">
            <a:spAutoFit/>
          </a:bodyPr>
          <a:lstStyle/>
          <a:p>
            <a:r>
              <a:rPr lang="de-DE" sz="1600" dirty="0"/>
              <a:t>5: wie 3</a:t>
            </a:r>
          </a:p>
        </p:txBody>
      </p:sp>
      <p:sp>
        <p:nvSpPr>
          <p:cNvPr id="13" name="Textfeld 12">
            <a:extLst>
              <a:ext uri="{FF2B5EF4-FFF2-40B4-BE49-F238E27FC236}">
                <a16:creationId xmlns:a16="http://schemas.microsoft.com/office/drawing/2014/main" id="{9611DFDB-8ACE-48C4-B043-15AED66F7569}"/>
              </a:ext>
            </a:extLst>
          </p:cNvPr>
          <p:cNvSpPr txBox="1"/>
          <p:nvPr/>
        </p:nvSpPr>
        <p:spPr>
          <a:xfrm>
            <a:off x="6717321" y="935506"/>
            <a:ext cx="4462098" cy="830997"/>
          </a:xfrm>
          <a:prstGeom prst="rect">
            <a:avLst/>
          </a:prstGeom>
          <a:noFill/>
        </p:spPr>
        <p:txBody>
          <a:bodyPr wrap="square" rtlCol="0">
            <a:spAutoFit/>
          </a:bodyPr>
          <a:lstStyle/>
          <a:p>
            <a:pPr marL="180975" indent="-180975"/>
            <a:r>
              <a:rPr lang="de-DE" sz="1600" dirty="0"/>
              <a:t>6: c-e-a, Töne des Dreiklangs a-c-e, </a:t>
            </a:r>
            <a:r>
              <a:rPr lang="de-DE" sz="1600" dirty="0" err="1"/>
              <a:t>Terzton</a:t>
            </a:r>
            <a:r>
              <a:rPr lang="de-DE" sz="1600" dirty="0"/>
              <a:t> im Bass ( “Sextakkord“).  </a:t>
            </a:r>
            <a:br>
              <a:rPr lang="de-DE" sz="1600" dirty="0"/>
            </a:br>
            <a:r>
              <a:rPr lang="de-DE" sz="1600" dirty="0"/>
              <a:t>IV. Stufe (Subdominante) von e-Moll.</a:t>
            </a:r>
          </a:p>
        </p:txBody>
      </p:sp>
      <p:sp>
        <p:nvSpPr>
          <p:cNvPr id="14" name="Textfeld 13">
            <a:extLst>
              <a:ext uri="{FF2B5EF4-FFF2-40B4-BE49-F238E27FC236}">
                <a16:creationId xmlns:a16="http://schemas.microsoft.com/office/drawing/2014/main" id="{F0007F0F-B72A-4A1F-9350-B5913ECF7992}"/>
              </a:ext>
            </a:extLst>
          </p:cNvPr>
          <p:cNvSpPr txBox="1"/>
          <p:nvPr/>
        </p:nvSpPr>
        <p:spPr>
          <a:xfrm>
            <a:off x="6752492" y="1754131"/>
            <a:ext cx="4067175" cy="584775"/>
          </a:xfrm>
          <a:prstGeom prst="rect">
            <a:avLst/>
          </a:prstGeom>
          <a:noFill/>
        </p:spPr>
        <p:txBody>
          <a:bodyPr wrap="square" rtlCol="0">
            <a:spAutoFit/>
          </a:bodyPr>
          <a:lstStyle/>
          <a:p>
            <a:pPr marL="180975" indent="-180975"/>
            <a:r>
              <a:rPr lang="de-DE" sz="1600" dirty="0"/>
              <a:t>7: g-e-h: Töne des Dreiklangs e-g-h, </a:t>
            </a:r>
            <a:r>
              <a:rPr lang="de-DE" sz="1600" dirty="0" err="1"/>
              <a:t>Terzton</a:t>
            </a:r>
            <a:r>
              <a:rPr lang="de-DE" sz="1600" dirty="0"/>
              <a:t> im Bass („Sextakkord“). I. Stufe von e-Moll</a:t>
            </a:r>
          </a:p>
        </p:txBody>
      </p:sp>
      <p:sp>
        <p:nvSpPr>
          <p:cNvPr id="15" name="Textfeld 14">
            <a:extLst>
              <a:ext uri="{FF2B5EF4-FFF2-40B4-BE49-F238E27FC236}">
                <a16:creationId xmlns:a16="http://schemas.microsoft.com/office/drawing/2014/main" id="{4FB2128C-DB6C-4D76-A227-C95627DFE7AA}"/>
              </a:ext>
            </a:extLst>
          </p:cNvPr>
          <p:cNvSpPr txBox="1"/>
          <p:nvPr/>
        </p:nvSpPr>
        <p:spPr>
          <a:xfrm>
            <a:off x="6762552" y="2366913"/>
            <a:ext cx="3952875" cy="584775"/>
          </a:xfrm>
          <a:prstGeom prst="rect">
            <a:avLst/>
          </a:prstGeom>
          <a:noFill/>
        </p:spPr>
        <p:txBody>
          <a:bodyPr wrap="square" rtlCol="0">
            <a:spAutoFit/>
          </a:bodyPr>
          <a:lstStyle/>
          <a:p>
            <a:pPr marL="180975" indent="-180975"/>
            <a:r>
              <a:rPr lang="de-DE" sz="1600" dirty="0"/>
              <a:t>8: a-c-e, Dreiklang der IV. Stufe von e-Moll, wie 6, aber Grundton im Bass</a:t>
            </a:r>
          </a:p>
        </p:txBody>
      </p:sp>
      <p:sp>
        <p:nvSpPr>
          <p:cNvPr id="16" name="Textfeld 15">
            <a:extLst>
              <a:ext uri="{FF2B5EF4-FFF2-40B4-BE49-F238E27FC236}">
                <a16:creationId xmlns:a16="http://schemas.microsoft.com/office/drawing/2014/main" id="{F620FBC8-7551-4EE4-A059-EAE9C884A198}"/>
              </a:ext>
            </a:extLst>
          </p:cNvPr>
          <p:cNvSpPr txBox="1"/>
          <p:nvPr/>
        </p:nvSpPr>
        <p:spPr>
          <a:xfrm>
            <a:off x="6791325" y="3046901"/>
            <a:ext cx="4676775" cy="338554"/>
          </a:xfrm>
          <a:prstGeom prst="rect">
            <a:avLst/>
          </a:prstGeom>
          <a:noFill/>
        </p:spPr>
        <p:txBody>
          <a:bodyPr wrap="square" rtlCol="0">
            <a:spAutoFit/>
          </a:bodyPr>
          <a:lstStyle/>
          <a:p>
            <a:r>
              <a:rPr lang="de-DE" sz="1600" dirty="0"/>
              <a:t>9: h-</a:t>
            </a:r>
            <a:r>
              <a:rPr lang="de-DE" sz="1600" dirty="0" err="1"/>
              <a:t>dis</a:t>
            </a:r>
            <a:r>
              <a:rPr lang="de-DE" sz="1600" dirty="0"/>
              <a:t> (-</a:t>
            </a:r>
            <a:r>
              <a:rPr lang="de-DE" sz="1600" dirty="0" err="1"/>
              <a:t>fis</a:t>
            </a:r>
            <a:r>
              <a:rPr lang="de-DE" sz="1600" dirty="0"/>
              <a:t>), V. Stufe (Dominante) zu e-Moll, wie 4</a:t>
            </a:r>
          </a:p>
        </p:txBody>
      </p:sp>
      <p:sp>
        <p:nvSpPr>
          <p:cNvPr id="17" name="Textfeld 16">
            <a:extLst>
              <a:ext uri="{FF2B5EF4-FFF2-40B4-BE49-F238E27FC236}">
                <a16:creationId xmlns:a16="http://schemas.microsoft.com/office/drawing/2014/main" id="{4EF00106-2CBD-4BC6-83CE-08AFA40B179C}"/>
              </a:ext>
            </a:extLst>
          </p:cNvPr>
          <p:cNvSpPr txBox="1"/>
          <p:nvPr/>
        </p:nvSpPr>
        <p:spPr>
          <a:xfrm>
            <a:off x="6717321" y="3545828"/>
            <a:ext cx="4931374" cy="584775"/>
          </a:xfrm>
          <a:prstGeom prst="rect">
            <a:avLst/>
          </a:prstGeom>
          <a:noFill/>
        </p:spPr>
        <p:txBody>
          <a:bodyPr wrap="square" rtlCol="0">
            <a:spAutoFit/>
          </a:bodyPr>
          <a:lstStyle/>
          <a:p>
            <a:r>
              <a:rPr lang="de-DE" sz="1600" dirty="0"/>
              <a:t>10: a im Tenor fügt der Dominante den Septimenton bei:</a:t>
            </a:r>
            <a:br>
              <a:rPr lang="de-DE" sz="1600" dirty="0"/>
            </a:br>
            <a:r>
              <a:rPr lang="de-DE" sz="1600" dirty="0"/>
              <a:t>       Dominantseptakkord h-</a:t>
            </a:r>
            <a:r>
              <a:rPr lang="de-DE" sz="1600" dirty="0" err="1"/>
              <a:t>dis</a:t>
            </a:r>
            <a:r>
              <a:rPr lang="de-DE" sz="1600" dirty="0"/>
              <a:t>-</a:t>
            </a:r>
            <a:r>
              <a:rPr lang="de-DE" sz="1600" dirty="0" err="1"/>
              <a:t>fis</a:t>
            </a:r>
            <a:r>
              <a:rPr lang="de-DE" sz="1600" dirty="0"/>
              <a:t>-a</a:t>
            </a:r>
          </a:p>
        </p:txBody>
      </p:sp>
      <p:sp>
        <p:nvSpPr>
          <p:cNvPr id="18" name="Rechteck 17">
            <a:extLst>
              <a:ext uri="{FF2B5EF4-FFF2-40B4-BE49-F238E27FC236}">
                <a16:creationId xmlns:a16="http://schemas.microsoft.com/office/drawing/2014/main" id="{886BB9E3-93FA-43CC-86DC-4605D13BA4B4}"/>
              </a:ext>
            </a:extLst>
          </p:cNvPr>
          <p:cNvSpPr/>
          <p:nvPr/>
        </p:nvSpPr>
        <p:spPr>
          <a:xfrm>
            <a:off x="6724722" y="4167664"/>
            <a:ext cx="4614853" cy="1077218"/>
          </a:xfrm>
          <a:prstGeom prst="rect">
            <a:avLst/>
          </a:prstGeom>
        </p:spPr>
        <p:txBody>
          <a:bodyPr wrap="none">
            <a:spAutoFit/>
          </a:bodyPr>
          <a:lstStyle/>
          <a:p>
            <a:pPr marL="266700" indent="-266700"/>
            <a:r>
              <a:rPr lang="de-DE" sz="1600" dirty="0"/>
              <a:t>11: e-g: Grundton und Terz des Dreiklangs e-g-h: </a:t>
            </a:r>
            <a:br>
              <a:rPr lang="de-DE" sz="1600" dirty="0"/>
            </a:br>
            <a:r>
              <a:rPr lang="de-DE" sz="1600" dirty="0"/>
              <a:t>VI. Stufe der Grundtonart G-Dur = Paralleltonart, </a:t>
            </a:r>
            <a:br>
              <a:rPr lang="de-DE" sz="1600" dirty="0"/>
            </a:br>
            <a:r>
              <a:rPr lang="de-DE" sz="1600" dirty="0"/>
              <a:t>hier in Funktion einer Tonika für die Kadenz dieser</a:t>
            </a:r>
            <a:br>
              <a:rPr lang="de-DE" sz="1600" dirty="0"/>
            </a:br>
            <a:r>
              <a:rPr lang="de-DE" sz="1600" dirty="0"/>
              <a:t>Doppelzeile.</a:t>
            </a:r>
          </a:p>
        </p:txBody>
      </p:sp>
      <p:sp>
        <p:nvSpPr>
          <p:cNvPr id="19" name="Rechteck 18">
            <a:extLst>
              <a:ext uri="{FF2B5EF4-FFF2-40B4-BE49-F238E27FC236}">
                <a16:creationId xmlns:a16="http://schemas.microsoft.com/office/drawing/2014/main" id="{3B35628B-C144-4608-9804-AA44B748AF6F}"/>
              </a:ext>
            </a:extLst>
          </p:cNvPr>
          <p:cNvSpPr/>
          <p:nvPr/>
        </p:nvSpPr>
        <p:spPr>
          <a:xfrm>
            <a:off x="8786079" y="5820310"/>
            <a:ext cx="1777146" cy="326471"/>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AF180366-4624-4F90-965F-8F425B68089D}"/>
              </a:ext>
            </a:extLst>
          </p:cNvPr>
          <p:cNvSpPr/>
          <p:nvPr/>
        </p:nvSpPr>
        <p:spPr>
          <a:xfrm>
            <a:off x="10114999" y="5533336"/>
            <a:ext cx="1533695" cy="335586"/>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a:extLst>
              <a:ext uri="{FF2B5EF4-FFF2-40B4-BE49-F238E27FC236}">
                <a16:creationId xmlns:a16="http://schemas.microsoft.com/office/drawing/2014/main" id="{0BFD1FD2-09C6-4D00-9AB6-5EBC0868F5E2}"/>
              </a:ext>
            </a:extLst>
          </p:cNvPr>
          <p:cNvSpPr txBox="1"/>
          <p:nvPr/>
        </p:nvSpPr>
        <p:spPr>
          <a:xfrm>
            <a:off x="6924675" y="5531852"/>
            <a:ext cx="4905271" cy="584775"/>
          </a:xfrm>
          <a:prstGeom prst="rect">
            <a:avLst/>
          </a:prstGeom>
          <a:noFill/>
        </p:spPr>
        <p:txBody>
          <a:bodyPr wrap="square" rtlCol="0">
            <a:spAutoFit/>
          </a:bodyPr>
          <a:lstStyle/>
          <a:p>
            <a:r>
              <a:rPr lang="de-DE" sz="1600" dirty="0"/>
              <a:t>Die zweite Doppelzeile beginnt in der Grundtonart G-Dur und geht dann in die  Paralleltonart e-Moll über.</a:t>
            </a:r>
          </a:p>
        </p:txBody>
      </p:sp>
    </p:spTree>
    <p:extLst>
      <p:ext uri="{BB962C8B-B14F-4D97-AF65-F5344CB8AC3E}">
        <p14:creationId xmlns:p14="http://schemas.microsoft.com/office/powerpoint/2010/main" val="83629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2" grpId="0"/>
      <p:bldP spid="9" grpId="0"/>
      <p:bldP spid="10" grpId="0"/>
      <p:bldP spid="11" grpId="0"/>
      <p:bldP spid="12" grpId="0"/>
      <p:bldP spid="13" grpId="0"/>
      <p:bldP spid="14" grpId="0"/>
      <p:bldP spid="15" grpId="0"/>
      <p:bldP spid="16" grpId="0"/>
      <p:bldP spid="17" grpId="0"/>
      <p:bldP spid="18" grpId="0"/>
      <p:bldP spid="19" grpId="0" animBg="1"/>
      <p:bldP spid="21" grpId="0" animBg="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enthält.&#10;&#10;Automatisch generierte Beschreibung">
            <a:extLst>
              <a:ext uri="{FF2B5EF4-FFF2-40B4-BE49-F238E27FC236}">
                <a16:creationId xmlns:a16="http://schemas.microsoft.com/office/drawing/2014/main" id="{9069FA5C-A4B7-416B-AF91-0C73C6A44E74}"/>
              </a:ext>
            </a:extLst>
          </p:cNvPr>
          <p:cNvPicPr>
            <a:picLocks noChangeAspect="1"/>
          </p:cNvPicPr>
          <p:nvPr/>
        </p:nvPicPr>
        <p:blipFill rotWithShape="1">
          <a:blip r:embed="rId2">
            <a:extLst>
              <a:ext uri="{28A0092B-C50C-407E-A947-70E740481C1C}">
                <a14:useLocalDpi xmlns:a14="http://schemas.microsoft.com/office/drawing/2010/main" val="0"/>
              </a:ext>
            </a:extLst>
          </a:blip>
          <a:srcRect l="53868" t="69500" r="32989" b="6966"/>
          <a:stretch/>
        </p:blipFill>
        <p:spPr>
          <a:xfrm>
            <a:off x="6975227" y="735894"/>
            <a:ext cx="1682696" cy="2166028"/>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6904AA13-4484-4BD0-BAAD-E61B7930F4C9}"/>
              </a:ext>
            </a:extLst>
          </p:cNvPr>
          <p:cNvPicPr>
            <a:picLocks noChangeAspect="1"/>
          </p:cNvPicPr>
          <p:nvPr/>
        </p:nvPicPr>
        <p:blipFill rotWithShape="1">
          <a:blip r:embed="rId2">
            <a:extLst>
              <a:ext uri="{28A0092B-C50C-407E-A947-70E740481C1C}">
                <a14:useLocalDpi xmlns:a14="http://schemas.microsoft.com/office/drawing/2010/main" val="0"/>
              </a:ext>
            </a:extLst>
          </a:blip>
          <a:srcRect l="54230" t="48151" r="2217" b="31005"/>
          <a:stretch/>
        </p:blipFill>
        <p:spPr>
          <a:xfrm rot="60000">
            <a:off x="2240884" y="854814"/>
            <a:ext cx="5481639" cy="1885952"/>
          </a:xfrm>
          <a:prstGeom prst="rect">
            <a:avLst/>
          </a:prstGeom>
        </p:spPr>
      </p:pic>
      <p:pic>
        <p:nvPicPr>
          <p:cNvPr id="4" name="Grafik 3" descr="Ein Bild, das Text enthält.&#10;&#10;Automatisch generierte Beschreibung">
            <a:extLst>
              <a:ext uri="{FF2B5EF4-FFF2-40B4-BE49-F238E27FC236}">
                <a16:creationId xmlns:a16="http://schemas.microsoft.com/office/drawing/2014/main" id="{8E587E1C-DAB3-4F07-9C48-A8ADA1953556}"/>
              </a:ext>
            </a:extLst>
          </p:cNvPr>
          <p:cNvPicPr>
            <a:picLocks noChangeAspect="1"/>
          </p:cNvPicPr>
          <p:nvPr/>
        </p:nvPicPr>
        <p:blipFill rotWithShape="1">
          <a:blip r:embed="rId2">
            <a:extLst>
              <a:ext uri="{28A0092B-C50C-407E-A947-70E740481C1C}">
                <a14:useLocalDpi xmlns:a14="http://schemas.microsoft.com/office/drawing/2010/main" val="0"/>
              </a:ext>
            </a:extLst>
          </a:blip>
          <a:srcRect l="82869" t="23104" r="2303" b="51849"/>
          <a:stretch/>
        </p:blipFill>
        <p:spPr>
          <a:xfrm rot="60000">
            <a:off x="1088651" y="657225"/>
            <a:ext cx="1835524" cy="2228849"/>
          </a:xfrm>
          <a:prstGeom prst="rect">
            <a:avLst/>
          </a:prstGeom>
        </p:spPr>
      </p:pic>
      <p:sp>
        <p:nvSpPr>
          <p:cNvPr id="2" name="Rechteck 1">
            <a:extLst>
              <a:ext uri="{FF2B5EF4-FFF2-40B4-BE49-F238E27FC236}">
                <a16:creationId xmlns:a16="http://schemas.microsoft.com/office/drawing/2014/main" id="{EF2350AE-EB12-4ADB-A03A-79A0FF268579}"/>
              </a:ext>
            </a:extLst>
          </p:cNvPr>
          <p:cNvSpPr/>
          <p:nvPr/>
        </p:nvSpPr>
        <p:spPr>
          <a:xfrm>
            <a:off x="3914775" y="928686"/>
            <a:ext cx="847725" cy="1859771"/>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5A578B43-FBB4-4E7E-840D-4F70CD76728C}"/>
              </a:ext>
            </a:extLst>
          </p:cNvPr>
          <p:cNvSpPr/>
          <p:nvPr/>
        </p:nvSpPr>
        <p:spPr>
          <a:xfrm>
            <a:off x="7738563" y="999915"/>
            <a:ext cx="847725" cy="1859771"/>
          </a:xfrm>
          <a:prstGeom prst="rect">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mit Pfeil 8">
            <a:extLst>
              <a:ext uri="{FF2B5EF4-FFF2-40B4-BE49-F238E27FC236}">
                <a16:creationId xmlns:a16="http://schemas.microsoft.com/office/drawing/2014/main" id="{48FFF4B7-22A1-42EA-B3A8-9D4120CAB7BD}"/>
              </a:ext>
            </a:extLst>
          </p:cNvPr>
          <p:cNvCxnSpPr>
            <a:cxnSpLocks/>
          </p:cNvCxnSpPr>
          <p:nvPr/>
        </p:nvCxnSpPr>
        <p:spPr>
          <a:xfrm flipV="1">
            <a:off x="4581525" y="2788457"/>
            <a:ext cx="0" cy="964394"/>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7D47DD32-2045-4B5F-97C0-9182DA49472A}"/>
              </a:ext>
            </a:extLst>
          </p:cNvPr>
          <p:cNvCxnSpPr>
            <a:cxnSpLocks/>
          </p:cNvCxnSpPr>
          <p:nvPr/>
        </p:nvCxnSpPr>
        <p:spPr>
          <a:xfrm flipH="1" flipV="1">
            <a:off x="2619375" y="2531282"/>
            <a:ext cx="1962150" cy="1221569"/>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E53454FF-07CF-4E5A-B05B-F25E1F33DE3D}"/>
              </a:ext>
            </a:extLst>
          </p:cNvPr>
          <p:cNvCxnSpPr>
            <a:cxnSpLocks/>
          </p:cNvCxnSpPr>
          <p:nvPr/>
        </p:nvCxnSpPr>
        <p:spPr>
          <a:xfrm flipH="1" flipV="1">
            <a:off x="2243894" y="2531282"/>
            <a:ext cx="2337631" cy="1221569"/>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F5668666-2A1B-4562-9B27-1D4DBD450B56}"/>
              </a:ext>
            </a:extLst>
          </p:cNvPr>
          <p:cNvCxnSpPr>
            <a:cxnSpLocks/>
          </p:cNvCxnSpPr>
          <p:nvPr/>
        </p:nvCxnSpPr>
        <p:spPr>
          <a:xfrm flipV="1">
            <a:off x="8305800" y="2859686"/>
            <a:ext cx="0" cy="964394"/>
          </a:xfrm>
          <a:prstGeom prst="straightConnector1">
            <a:avLst/>
          </a:prstGeom>
          <a:ln w="158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760AE3D2-CE7C-4BB5-9A14-35F9C3A0EDB1}"/>
              </a:ext>
            </a:extLst>
          </p:cNvPr>
          <p:cNvCxnSpPr>
            <a:cxnSpLocks/>
          </p:cNvCxnSpPr>
          <p:nvPr/>
        </p:nvCxnSpPr>
        <p:spPr>
          <a:xfrm flipH="1" flipV="1">
            <a:off x="6305550" y="2531282"/>
            <a:ext cx="2000250" cy="1292798"/>
          </a:xfrm>
          <a:prstGeom prst="straightConnector1">
            <a:avLst/>
          </a:prstGeom>
          <a:ln w="158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59CBB809-F35B-4E7F-B4D8-40685AAF6423}"/>
              </a:ext>
            </a:extLst>
          </p:cNvPr>
          <p:cNvCxnSpPr>
            <a:cxnSpLocks/>
          </p:cNvCxnSpPr>
          <p:nvPr/>
        </p:nvCxnSpPr>
        <p:spPr>
          <a:xfrm flipH="1" flipV="1">
            <a:off x="5905500" y="2531282"/>
            <a:ext cx="2400300" cy="1292798"/>
          </a:xfrm>
          <a:prstGeom prst="straightConnector1">
            <a:avLst/>
          </a:prstGeom>
          <a:ln w="158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1E5DA4C9-835F-4291-8CAE-FA563EC9DC4E}"/>
              </a:ext>
            </a:extLst>
          </p:cNvPr>
          <p:cNvCxnSpPr>
            <a:cxnSpLocks/>
          </p:cNvCxnSpPr>
          <p:nvPr/>
        </p:nvCxnSpPr>
        <p:spPr>
          <a:xfrm flipV="1">
            <a:off x="6877050" y="2610852"/>
            <a:ext cx="409575" cy="1213228"/>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3C4F3B81-71D4-4821-A150-F7ED9C0BA072}"/>
              </a:ext>
            </a:extLst>
          </p:cNvPr>
          <p:cNvCxnSpPr>
            <a:cxnSpLocks/>
          </p:cNvCxnSpPr>
          <p:nvPr/>
        </p:nvCxnSpPr>
        <p:spPr>
          <a:xfrm flipH="1" flipV="1">
            <a:off x="4996030" y="2539623"/>
            <a:ext cx="1920044" cy="1284457"/>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F8FDCDD9-5681-4F7A-85E2-BC804A27F1D9}"/>
              </a:ext>
            </a:extLst>
          </p:cNvPr>
          <p:cNvCxnSpPr>
            <a:cxnSpLocks/>
            <a:stCxn id="30" idx="0"/>
          </p:cNvCxnSpPr>
          <p:nvPr/>
        </p:nvCxnSpPr>
        <p:spPr>
          <a:xfrm flipV="1">
            <a:off x="1955509" y="2539623"/>
            <a:ext cx="1554454" cy="1274780"/>
          </a:xfrm>
          <a:prstGeom prst="straightConnector1">
            <a:avLst/>
          </a:prstGeom>
          <a:ln w="158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C458E914-7B8C-46F8-AF95-600186300A87}"/>
              </a:ext>
            </a:extLst>
          </p:cNvPr>
          <p:cNvCxnSpPr>
            <a:cxnSpLocks/>
            <a:stCxn id="30" idx="0"/>
          </p:cNvCxnSpPr>
          <p:nvPr/>
        </p:nvCxnSpPr>
        <p:spPr>
          <a:xfrm flipH="1" flipV="1">
            <a:off x="1500861" y="2550601"/>
            <a:ext cx="454648" cy="1263802"/>
          </a:xfrm>
          <a:prstGeom prst="straightConnector1">
            <a:avLst/>
          </a:prstGeom>
          <a:ln w="158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0" name="Textfeld 29">
            <a:extLst>
              <a:ext uri="{FF2B5EF4-FFF2-40B4-BE49-F238E27FC236}">
                <a16:creationId xmlns:a16="http://schemas.microsoft.com/office/drawing/2014/main" id="{418607BF-C406-47CB-B83E-4E613B97EAA7}"/>
              </a:ext>
            </a:extLst>
          </p:cNvPr>
          <p:cNvSpPr txBox="1"/>
          <p:nvPr/>
        </p:nvSpPr>
        <p:spPr>
          <a:xfrm>
            <a:off x="693446" y="3814403"/>
            <a:ext cx="2524125" cy="1323439"/>
          </a:xfrm>
          <a:prstGeom prst="rect">
            <a:avLst/>
          </a:prstGeom>
          <a:noFill/>
        </p:spPr>
        <p:txBody>
          <a:bodyPr wrap="square" rtlCol="0">
            <a:spAutoFit/>
          </a:bodyPr>
          <a:lstStyle/>
          <a:p>
            <a:r>
              <a:rPr lang="de-DE" sz="1600" dirty="0"/>
              <a:t>Aus dem vorhergehenden e-Moll-Akkord wird durch </a:t>
            </a:r>
            <a:r>
              <a:rPr lang="de-DE" sz="1600" dirty="0" err="1"/>
              <a:t>gis</a:t>
            </a:r>
            <a:r>
              <a:rPr lang="de-DE" sz="1600" dirty="0"/>
              <a:t> als Leitton die Dominante e-</a:t>
            </a:r>
            <a:r>
              <a:rPr lang="de-DE" sz="1600" dirty="0" err="1"/>
              <a:t>gis</a:t>
            </a:r>
            <a:r>
              <a:rPr lang="de-DE" sz="1600" dirty="0"/>
              <a:t>-h </a:t>
            </a:r>
            <a:br>
              <a:rPr lang="de-DE" sz="1600" dirty="0"/>
            </a:br>
            <a:r>
              <a:rPr lang="de-DE" sz="1600" dirty="0"/>
              <a:t>zu a-Moll</a:t>
            </a:r>
          </a:p>
        </p:txBody>
      </p:sp>
      <p:sp>
        <p:nvSpPr>
          <p:cNvPr id="31" name="Textfeld 30">
            <a:extLst>
              <a:ext uri="{FF2B5EF4-FFF2-40B4-BE49-F238E27FC236}">
                <a16:creationId xmlns:a16="http://schemas.microsoft.com/office/drawing/2014/main" id="{75B84784-EF0E-406F-AF31-F856D6BCAF40}"/>
              </a:ext>
            </a:extLst>
          </p:cNvPr>
          <p:cNvSpPr txBox="1"/>
          <p:nvPr/>
        </p:nvSpPr>
        <p:spPr>
          <a:xfrm>
            <a:off x="3271837" y="3817231"/>
            <a:ext cx="2524125" cy="830997"/>
          </a:xfrm>
          <a:prstGeom prst="rect">
            <a:avLst/>
          </a:prstGeom>
          <a:noFill/>
        </p:spPr>
        <p:txBody>
          <a:bodyPr wrap="square" rtlCol="0">
            <a:spAutoFit/>
          </a:bodyPr>
          <a:lstStyle/>
          <a:p>
            <a:r>
              <a:rPr lang="de-DE" sz="1600" dirty="0"/>
              <a:t>Dreiklang a-c-e = II. Stufe der Grundtonart G-Dur, </a:t>
            </a:r>
            <a:r>
              <a:rPr lang="de-DE" sz="1600" dirty="0" err="1"/>
              <a:t>subdominantische</a:t>
            </a:r>
            <a:r>
              <a:rPr lang="de-DE" sz="1600" dirty="0"/>
              <a:t> Funktion.</a:t>
            </a:r>
          </a:p>
        </p:txBody>
      </p:sp>
      <p:sp>
        <p:nvSpPr>
          <p:cNvPr id="34" name="Textfeld 33">
            <a:extLst>
              <a:ext uri="{FF2B5EF4-FFF2-40B4-BE49-F238E27FC236}">
                <a16:creationId xmlns:a16="http://schemas.microsoft.com/office/drawing/2014/main" id="{FB40A394-6D65-4AA3-B6A1-4966FF727DDF}"/>
              </a:ext>
            </a:extLst>
          </p:cNvPr>
          <p:cNvSpPr txBox="1"/>
          <p:nvPr/>
        </p:nvSpPr>
        <p:spPr>
          <a:xfrm>
            <a:off x="5867400" y="3832421"/>
            <a:ext cx="1920045" cy="830997"/>
          </a:xfrm>
          <a:prstGeom prst="rect">
            <a:avLst/>
          </a:prstGeom>
          <a:noFill/>
        </p:spPr>
        <p:txBody>
          <a:bodyPr wrap="square" rtlCol="0">
            <a:spAutoFit/>
          </a:bodyPr>
          <a:lstStyle/>
          <a:p>
            <a:r>
              <a:rPr lang="de-DE" sz="1600" dirty="0"/>
              <a:t>d-</a:t>
            </a:r>
            <a:r>
              <a:rPr lang="de-DE" sz="1600" dirty="0" err="1"/>
              <a:t>fis</a:t>
            </a:r>
            <a:r>
              <a:rPr lang="de-DE" sz="1600" dirty="0"/>
              <a:t>-a: V. Stufe der Grundtonart G-Dur, Dominante</a:t>
            </a:r>
          </a:p>
        </p:txBody>
      </p:sp>
      <p:sp>
        <p:nvSpPr>
          <p:cNvPr id="35" name="Textfeld 34">
            <a:extLst>
              <a:ext uri="{FF2B5EF4-FFF2-40B4-BE49-F238E27FC236}">
                <a16:creationId xmlns:a16="http://schemas.microsoft.com/office/drawing/2014/main" id="{7ED1CD2B-EFF6-44CF-B12E-9B39876154D9}"/>
              </a:ext>
            </a:extLst>
          </p:cNvPr>
          <p:cNvSpPr txBox="1"/>
          <p:nvPr/>
        </p:nvSpPr>
        <p:spPr>
          <a:xfrm>
            <a:off x="7787445" y="3966788"/>
            <a:ext cx="1842329" cy="584775"/>
          </a:xfrm>
          <a:prstGeom prst="rect">
            <a:avLst/>
          </a:prstGeom>
          <a:noFill/>
        </p:spPr>
        <p:txBody>
          <a:bodyPr wrap="square" rtlCol="0">
            <a:spAutoFit/>
          </a:bodyPr>
          <a:lstStyle/>
          <a:p>
            <a:r>
              <a:rPr lang="de-DE" sz="1600" dirty="0"/>
              <a:t>g-h-d, Grundtonart G-Dur, Tonika</a:t>
            </a:r>
          </a:p>
        </p:txBody>
      </p:sp>
      <p:sp>
        <p:nvSpPr>
          <p:cNvPr id="36" name="Textfeld 35">
            <a:extLst>
              <a:ext uri="{FF2B5EF4-FFF2-40B4-BE49-F238E27FC236}">
                <a16:creationId xmlns:a16="http://schemas.microsoft.com/office/drawing/2014/main" id="{24BB45EA-08A0-45B5-BB8E-5A7F1623FD72}"/>
              </a:ext>
            </a:extLst>
          </p:cNvPr>
          <p:cNvSpPr txBox="1"/>
          <p:nvPr/>
        </p:nvSpPr>
        <p:spPr>
          <a:xfrm>
            <a:off x="693446" y="5284218"/>
            <a:ext cx="5454552" cy="830997"/>
          </a:xfrm>
          <a:prstGeom prst="rect">
            <a:avLst/>
          </a:prstGeom>
          <a:noFill/>
        </p:spPr>
        <p:txBody>
          <a:bodyPr wrap="square" rtlCol="0">
            <a:spAutoFit/>
          </a:bodyPr>
          <a:lstStyle/>
          <a:p>
            <a:r>
              <a:rPr lang="de-DE" sz="1600" dirty="0"/>
              <a:t>Die dritte Doppelzeile besteht aus zwei gleichen Hälften, deren zweite um einen Ton nach unten versetzt ist. Beide enthalten gleich zu Beginn die Dominante zum Zielklang der Zeile.</a:t>
            </a:r>
          </a:p>
        </p:txBody>
      </p:sp>
      <p:sp>
        <p:nvSpPr>
          <p:cNvPr id="37" name="Textfeld 36">
            <a:extLst>
              <a:ext uri="{FF2B5EF4-FFF2-40B4-BE49-F238E27FC236}">
                <a16:creationId xmlns:a16="http://schemas.microsoft.com/office/drawing/2014/main" id="{F733D325-51B7-4C7B-BF15-10133AF9A82F}"/>
              </a:ext>
            </a:extLst>
          </p:cNvPr>
          <p:cNvSpPr txBox="1"/>
          <p:nvPr/>
        </p:nvSpPr>
        <p:spPr>
          <a:xfrm>
            <a:off x="6429375" y="4797785"/>
            <a:ext cx="4886325" cy="1569660"/>
          </a:xfrm>
          <a:prstGeom prst="rect">
            <a:avLst/>
          </a:prstGeom>
          <a:noFill/>
        </p:spPr>
        <p:txBody>
          <a:bodyPr wrap="square" rtlCol="0">
            <a:spAutoFit/>
          </a:bodyPr>
          <a:lstStyle/>
          <a:p>
            <a:r>
              <a:rPr lang="de-DE" sz="1600" dirty="0"/>
              <a:t>Der harmonische Grundriss der drei Doppelzeilen  ist somit: I – VI – II – V – I, d.h. </a:t>
            </a:r>
          </a:p>
          <a:p>
            <a:r>
              <a:rPr lang="de-DE" sz="1600" b="1" dirty="0"/>
              <a:t>Tonika</a:t>
            </a:r>
            <a:r>
              <a:rPr lang="de-DE" sz="1600" dirty="0"/>
              <a:t>, </a:t>
            </a:r>
          </a:p>
          <a:p>
            <a:r>
              <a:rPr lang="de-DE" sz="1600" dirty="0"/>
              <a:t>Dominante zur Parallele, </a:t>
            </a:r>
            <a:r>
              <a:rPr lang="de-DE" sz="1600" b="1" dirty="0"/>
              <a:t>Parallele,</a:t>
            </a:r>
            <a:r>
              <a:rPr lang="de-DE" sz="1600" dirty="0"/>
              <a:t> </a:t>
            </a:r>
          </a:p>
          <a:p>
            <a:r>
              <a:rPr lang="de-DE" sz="1600" dirty="0"/>
              <a:t>Dominante zur Subdominante, </a:t>
            </a:r>
            <a:r>
              <a:rPr lang="de-DE" sz="1600" b="1" dirty="0"/>
              <a:t>Subdominante,</a:t>
            </a:r>
            <a:r>
              <a:rPr lang="de-DE" sz="1600" dirty="0"/>
              <a:t> Dominante, </a:t>
            </a:r>
            <a:r>
              <a:rPr lang="de-DE" sz="1600" b="1" dirty="0"/>
              <a:t>Tonika</a:t>
            </a:r>
          </a:p>
        </p:txBody>
      </p:sp>
    </p:spTree>
    <p:extLst>
      <p:ext uri="{BB962C8B-B14F-4D97-AF65-F5344CB8AC3E}">
        <p14:creationId xmlns:p14="http://schemas.microsoft.com/office/powerpoint/2010/main" val="141309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30" grpId="0"/>
      <p:bldP spid="31" grpId="0"/>
      <p:bldP spid="34" grpId="0"/>
      <p:bldP spid="35" grpId="0"/>
      <p:bldP spid="36"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enthält.&#10;&#10;Automatisch generierte Beschreibung">
            <a:extLst>
              <a:ext uri="{FF2B5EF4-FFF2-40B4-BE49-F238E27FC236}">
                <a16:creationId xmlns:a16="http://schemas.microsoft.com/office/drawing/2014/main" id="{82DE5D59-BF30-40C4-80BB-47DA5A91A781}"/>
              </a:ext>
            </a:extLst>
          </p:cNvPr>
          <p:cNvPicPr>
            <a:picLocks noChangeAspect="1"/>
          </p:cNvPicPr>
          <p:nvPr/>
        </p:nvPicPr>
        <p:blipFill rotWithShape="1">
          <a:blip r:embed="rId2">
            <a:extLst>
              <a:ext uri="{28A0092B-C50C-407E-A947-70E740481C1C}">
                <a14:useLocalDpi xmlns:a14="http://schemas.microsoft.com/office/drawing/2010/main" val="0"/>
              </a:ext>
            </a:extLst>
          </a:blip>
          <a:srcRect l="65589" t="68491" b="7975"/>
          <a:stretch/>
        </p:blipFill>
        <p:spPr>
          <a:xfrm>
            <a:off x="1066799" y="609599"/>
            <a:ext cx="4320369" cy="2124075"/>
          </a:xfrm>
          <a:prstGeom prst="rect">
            <a:avLst/>
          </a:prstGeom>
        </p:spPr>
      </p:pic>
      <p:sp>
        <p:nvSpPr>
          <p:cNvPr id="5" name="Textfeld 4">
            <a:extLst>
              <a:ext uri="{FF2B5EF4-FFF2-40B4-BE49-F238E27FC236}">
                <a16:creationId xmlns:a16="http://schemas.microsoft.com/office/drawing/2014/main" id="{C1370A5C-F7FC-45F5-9DC5-4CCC05C39851}"/>
              </a:ext>
            </a:extLst>
          </p:cNvPr>
          <p:cNvSpPr txBox="1"/>
          <p:nvPr/>
        </p:nvSpPr>
        <p:spPr>
          <a:xfrm>
            <a:off x="1133474" y="2583447"/>
            <a:ext cx="4320369" cy="338554"/>
          </a:xfrm>
          <a:prstGeom prst="rect">
            <a:avLst/>
          </a:prstGeom>
          <a:noFill/>
        </p:spPr>
        <p:txBody>
          <a:bodyPr wrap="square" rtlCol="0">
            <a:spAutoFit/>
          </a:bodyPr>
          <a:lstStyle/>
          <a:p>
            <a:r>
              <a:rPr lang="de-DE" sz="1600" dirty="0"/>
              <a:t>1      2     3     4       5                6               7</a:t>
            </a:r>
          </a:p>
        </p:txBody>
      </p:sp>
      <p:sp>
        <p:nvSpPr>
          <p:cNvPr id="6" name="Textfeld 5">
            <a:extLst>
              <a:ext uri="{FF2B5EF4-FFF2-40B4-BE49-F238E27FC236}">
                <a16:creationId xmlns:a16="http://schemas.microsoft.com/office/drawing/2014/main" id="{4564D87D-7D08-4122-A88B-68F1A514AD53}"/>
              </a:ext>
            </a:extLst>
          </p:cNvPr>
          <p:cNvSpPr txBox="1"/>
          <p:nvPr/>
        </p:nvSpPr>
        <p:spPr>
          <a:xfrm>
            <a:off x="1066798" y="3181350"/>
            <a:ext cx="4933951" cy="830997"/>
          </a:xfrm>
          <a:prstGeom prst="rect">
            <a:avLst/>
          </a:prstGeom>
          <a:noFill/>
        </p:spPr>
        <p:txBody>
          <a:bodyPr wrap="square" rtlCol="0">
            <a:spAutoFit/>
          </a:bodyPr>
          <a:lstStyle/>
          <a:p>
            <a:pPr marL="180975" indent="-180975"/>
            <a:r>
              <a:rPr lang="de-DE" sz="1600" dirty="0"/>
              <a:t>1: c-e doppeldeutig: entweder von c-e-g = IV. Stufe, oder von a-c-e = II. Stufe – beide in </a:t>
            </a:r>
            <a:r>
              <a:rPr lang="de-DE" sz="1600" dirty="0" err="1"/>
              <a:t>subdominantischer</a:t>
            </a:r>
            <a:r>
              <a:rPr lang="de-DE" sz="1600" dirty="0"/>
              <a:t> Funktion in der Grundtonart G-Dur.</a:t>
            </a:r>
          </a:p>
        </p:txBody>
      </p:sp>
      <p:sp>
        <p:nvSpPr>
          <p:cNvPr id="7" name="Textfeld 6">
            <a:extLst>
              <a:ext uri="{FF2B5EF4-FFF2-40B4-BE49-F238E27FC236}">
                <a16:creationId xmlns:a16="http://schemas.microsoft.com/office/drawing/2014/main" id="{90D13722-0F8B-4915-A861-61EE92DD88E6}"/>
              </a:ext>
            </a:extLst>
          </p:cNvPr>
          <p:cNvSpPr txBox="1"/>
          <p:nvPr/>
        </p:nvSpPr>
        <p:spPr>
          <a:xfrm>
            <a:off x="1133474" y="4219575"/>
            <a:ext cx="3971926" cy="830997"/>
          </a:xfrm>
          <a:prstGeom prst="rect">
            <a:avLst/>
          </a:prstGeom>
          <a:noFill/>
        </p:spPr>
        <p:txBody>
          <a:bodyPr wrap="square" rtlCol="0">
            <a:spAutoFit/>
          </a:bodyPr>
          <a:lstStyle/>
          <a:p>
            <a:pPr marL="180975" indent="-180975"/>
            <a:r>
              <a:rPr lang="de-DE" sz="1600" dirty="0"/>
              <a:t>2: verminderter Dreiklang </a:t>
            </a:r>
            <a:r>
              <a:rPr lang="de-DE" sz="1600" dirty="0" err="1"/>
              <a:t>fis</a:t>
            </a:r>
            <a:r>
              <a:rPr lang="de-DE" sz="1600" dirty="0"/>
              <a:t>-a-c, VII. Stufe, </a:t>
            </a:r>
            <a:r>
              <a:rPr lang="de-DE" sz="1600" dirty="0" err="1"/>
              <a:t>Terzton</a:t>
            </a:r>
            <a:r>
              <a:rPr lang="de-DE" sz="1600" dirty="0"/>
              <a:t> a im Bass, </a:t>
            </a:r>
            <a:r>
              <a:rPr lang="de-DE" sz="1600" dirty="0" err="1"/>
              <a:t>dominantische</a:t>
            </a:r>
            <a:r>
              <a:rPr lang="de-DE" sz="1600" dirty="0"/>
              <a:t> Funktion. wegen des Leittons </a:t>
            </a:r>
            <a:r>
              <a:rPr lang="de-DE" sz="1600" dirty="0" err="1"/>
              <a:t>fis</a:t>
            </a:r>
            <a:r>
              <a:rPr lang="de-DE" sz="1600" dirty="0"/>
              <a:t>.</a:t>
            </a:r>
          </a:p>
        </p:txBody>
      </p:sp>
      <p:sp>
        <p:nvSpPr>
          <p:cNvPr id="8" name="Textfeld 7">
            <a:extLst>
              <a:ext uri="{FF2B5EF4-FFF2-40B4-BE49-F238E27FC236}">
                <a16:creationId xmlns:a16="http://schemas.microsoft.com/office/drawing/2014/main" id="{D8B23A4C-4441-440A-B018-7BA30B351C00}"/>
              </a:ext>
            </a:extLst>
          </p:cNvPr>
          <p:cNvSpPr txBox="1"/>
          <p:nvPr/>
        </p:nvSpPr>
        <p:spPr>
          <a:xfrm>
            <a:off x="1133474" y="5276850"/>
            <a:ext cx="4171951" cy="338554"/>
          </a:xfrm>
          <a:prstGeom prst="rect">
            <a:avLst/>
          </a:prstGeom>
          <a:noFill/>
        </p:spPr>
        <p:txBody>
          <a:bodyPr wrap="square" rtlCol="0">
            <a:spAutoFit/>
          </a:bodyPr>
          <a:lstStyle/>
          <a:p>
            <a:r>
              <a:rPr lang="de-DE" sz="1600" dirty="0"/>
              <a:t>3: Tonika g-h-d, </a:t>
            </a:r>
            <a:r>
              <a:rPr lang="de-DE" sz="1600" dirty="0" err="1"/>
              <a:t>Terzton</a:t>
            </a:r>
            <a:r>
              <a:rPr lang="de-DE" sz="1600" dirty="0"/>
              <a:t> im Bass („Sextakkord“)</a:t>
            </a:r>
          </a:p>
        </p:txBody>
      </p:sp>
      <p:sp>
        <p:nvSpPr>
          <p:cNvPr id="9" name="Textfeld 8">
            <a:extLst>
              <a:ext uri="{FF2B5EF4-FFF2-40B4-BE49-F238E27FC236}">
                <a16:creationId xmlns:a16="http://schemas.microsoft.com/office/drawing/2014/main" id="{066ED760-7C32-429A-ACB2-1FD9AA84849A}"/>
              </a:ext>
            </a:extLst>
          </p:cNvPr>
          <p:cNvSpPr txBox="1"/>
          <p:nvPr/>
        </p:nvSpPr>
        <p:spPr>
          <a:xfrm>
            <a:off x="1133474" y="5841682"/>
            <a:ext cx="3743325" cy="338554"/>
          </a:xfrm>
          <a:prstGeom prst="rect">
            <a:avLst/>
          </a:prstGeom>
          <a:noFill/>
        </p:spPr>
        <p:txBody>
          <a:bodyPr wrap="square" rtlCol="0">
            <a:spAutoFit/>
          </a:bodyPr>
          <a:lstStyle/>
          <a:p>
            <a:r>
              <a:rPr lang="de-DE" sz="1600" dirty="0"/>
              <a:t>4: c-e-g: IV. Stufe, Subdominante</a:t>
            </a:r>
          </a:p>
        </p:txBody>
      </p:sp>
      <p:sp>
        <p:nvSpPr>
          <p:cNvPr id="10" name="Textfeld 9">
            <a:extLst>
              <a:ext uri="{FF2B5EF4-FFF2-40B4-BE49-F238E27FC236}">
                <a16:creationId xmlns:a16="http://schemas.microsoft.com/office/drawing/2014/main" id="{D8068A9E-2BA1-4327-A303-76748C1CD015}"/>
              </a:ext>
            </a:extLst>
          </p:cNvPr>
          <p:cNvSpPr txBox="1"/>
          <p:nvPr/>
        </p:nvSpPr>
        <p:spPr>
          <a:xfrm>
            <a:off x="6429374" y="1152525"/>
            <a:ext cx="5181601" cy="830997"/>
          </a:xfrm>
          <a:prstGeom prst="rect">
            <a:avLst/>
          </a:prstGeom>
          <a:noFill/>
        </p:spPr>
        <p:txBody>
          <a:bodyPr wrap="square" rtlCol="0">
            <a:spAutoFit/>
          </a:bodyPr>
          <a:lstStyle/>
          <a:p>
            <a:pPr marL="180975" indent="-180975"/>
            <a:r>
              <a:rPr lang="de-DE" sz="1600" dirty="0"/>
              <a:t>5: Dominante d-</a:t>
            </a:r>
            <a:r>
              <a:rPr lang="de-DE" sz="1600" dirty="0" err="1"/>
              <a:t>fis</a:t>
            </a:r>
            <a:r>
              <a:rPr lang="de-DE" sz="1600" dirty="0"/>
              <a:t>-a; statt der Terz </a:t>
            </a:r>
            <a:r>
              <a:rPr lang="de-DE" sz="1600" dirty="0" err="1"/>
              <a:t>fis</a:t>
            </a:r>
            <a:r>
              <a:rPr lang="de-DE" sz="1600" dirty="0"/>
              <a:t> bleibt die Quarte g aus dem vorhergehenden Klang beibehalten: Quartvorhalt.</a:t>
            </a:r>
          </a:p>
        </p:txBody>
      </p:sp>
      <p:sp>
        <p:nvSpPr>
          <p:cNvPr id="11" name="Textfeld 10">
            <a:extLst>
              <a:ext uri="{FF2B5EF4-FFF2-40B4-BE49-F238E27FC236}">
                <a16:creationId xmlns:a16="http://schemas.microsoft.com/office/drawing/2014/main" id="{C1B87758-934C-4F35-B969-FC509F6A239C}"/>
              </a:ext>
            </a:extLst>
          </p:cNvPr>
          <p:cNvSpPr txBox="1"/>
          <p:nvPr/>
        </p:nvSpPr>
        <p:spPr>
          <a:xfrm>
            <a:off x="6429374" y="2225843"/>
            <a:ext cx="5324475" cy="338554"/>
          </a:xfrm>
          <a:prstGeom prst="rect">
            <a:avLst/>
          </a:prstGeom>
          <a:noFill/>
        </p:spPr>
        <p:txBody>
          <a:bodyPr wrap="square" rtlCol="0">
            <a:spAutoFit/>
          </a:bodyPr>
          <a:lstStyle/>
          <a:p>
            <a:pPr marL="180975" indent="-180975"/>
            <a:r>
              <a:rPr lang="de-DE" sz="1600" dirty="0"/>
              <a:t>6: Auflösung des Quartvorhalts g zur Terz </a:t>
            </a:r>
            <a:r>
              <a:rPr lang="de-DE" sz="1600" dirty="0" err="1"/>
              <a:t>fis</a:t>
            </a:r>
            <a:r>
              <a:rPr lang="de-DE" sz="1600" dirty="0"/>
              <a:t> (Leitton).</a:t>
            </a:r>
          </a:p>
        </p:txBody>
      </p:sp>
      <p:sp>
        <p:nvSpPr>
          <p:cNvPr id="12" name="Textfeld 11">
            <a:extLst>
              <a:ext uri="{FF2B5EF4-FFF2-40B4-BE49-F238E27FC236}">
                <a16:creationId xmlns:a16="http://schemas.microsoft.com/office/drawing/2014/main" id="{32B2479C-EC5D-42F2-BF71-5467F2122496}"/>
              </a:ext>
            </a:extLst>
          </p:cNvPr>
          <p:cNvSpPr txBox="1"/>
          <p:nvPr/>
        </p:nvSpPr>
        <p:spPr>
          <a:xfrm>
            <a:off x="6429374" y="3012073"/>
            <a:ext cx="4400550" cy="338554"/>
          </a:xfrm>
          <a:prstGeom prst="rect">
            <a:avLst/>
          </a:prstGeom>
          <a:noFill/>
        </p:spPr>
        <p:txBody>
          <a:bodyPr wrap="square" rtlCol="0">
            <a:spAutoFit/>
          </a:bodyPr>
          <a:lstStyle/>
          <a:p>
            <a:r>
              <a:rPr lang="de-DE" sz="1600" dirty="0"/>
              <a:t>7: Tonika g-h-d der Grundtonart G-Dur</a:t>
            </a:r>
          </a:p>
        </p:txBody>
      </p:sp>
      <p:sp>
        <p:nvSpPr>
          <p:cNvPr id="13" name="Textfeld 12">
            <a:extLst>
              <a:ext uri="{FF2B5EF4-FFF2-40B4-BE49-F238E27FC236}">
                <a16:creationId xmlns:a16="http://schemas.microsoft.com/office/drawing/2014/main" id="{AA8BD845-5067-4608-A59C-EE371638534D}"/>
              </a:ext>
            </a:extLst>
          </p:cNvPr>
          <p:cNvSpPr txBox="1"/>
          <p:nvPr/>
        </p:nvSpPr>
        <p:spPr>
          <a:xfrm>
            <a:off x="6429374" y="4044850"/>
            <a:ext cx="4848226" cy="1815882"/>
          </a:xfrm>
          <a:prstGeom prst="rect">
            <a:avLst/>
          </a:prstGeom>
          <a:noFill/>
        </p:spPr>
        <p:txBody>
          <a:bodyPr wrap="square" rtlCol="0">
            <a:spAutoFit/>
          </a:bodyPr>
          <a:lstStyle/>
          <a:p>
            <a:r>
              <a:rPr lang="de-DE" sz="1600" dirty="0"/>
              <a:t>Die Schlusszeile bestätigt die zuvor erreichte Grundtonart mit einer zweimaligen Funktionsfolge Subdominante-Dominante-Tonika, beim ersten Mal mit Varianten der einfachen Funktionen (II. oder IV.:  </a:t>
            </a:r>
            <a:br>
              <a:rPr lang="de-DE" sz="1600" dirty="0"/>
            </a:br>
            <a:r>
              <a:rPr lang="de-DE" sz="1600" dirty="0"/>
              <a:t>VII. statt V.; I. Sextakkord), beim zweiten Mal mit den regulären Basstönen </a:t>
            </a:r>
            <a:r>
              <a:rPr lang="de-DE" sz="1600" dirty="0" err="1"/>
              <a:t>fa</a:t>
            </a:r>
            <a:r>
              <a:rPr lang="de-DE" sz="1600" dirty="0"/>
              <a:t>-so-do und verstärkt durch den Quartvorhalt.</a:t>
            </a:r>
          </a:p>
        </p:txBody>
      </p:sp>
      <p:sp>
        <p:nvSpPr>
          <p:cNvPr id="14" name="Rechteck 13">
            <a:extLst>
              <a:ext uri="{FF2B5EF4-FFF2-40B4-BE49-F238E27FC236}">
                <a16:creationId xmlns:a16="http://schemas.microsoft.com/office/drawing/2014/main" id="{5D0C15DE-87A1-4582-A3DA-A237E39AA7DD}"/>
              </a:ext>
            </a:extLst>
          </p:cNvPr>
          <p:cNvSpPr/>
          <p:nvPr/>
        </p:nvSpPr>
        <p:spPr>
          <a:xfrm>
            <a:off x="1162051" y="594211"/>
            <a:ext cx="285750" cy="1989236"/>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F42CCBB9-0E5C-4960-BC89-1966A63E2065}"/>
              </a:ext>
            </a:extLst>
          </p:cNvPr>
          <p:cNvSpPr/>
          <p:nvPr/>
        </p:nvSpPr>
        <p:spPr>
          <a:xfrm rot="16200000">
            <a:off x="6904731" y="4034342"/>
            <a:ext cx="285750" cy="1413717"/>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D7F66E30-35D6-452F-995B-8E7B4E051413}"/>
              </a:ext>
            </a:extLst>
          </p:cNvPr>
          <p:cNvSpPr/>
          <p:nvPr/>
        </p:nvSpPr>
        <p:spPr>
          <a:xfrm>
            <a:off x="2216163" y="600955"/>
            <a:ext cx="285750" cy="1989236"/>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D3DE4ECB-F612-489D-8B62-AF9A1B7025D9}"/>
              </a:ext>
            </a:extLst>
          </p:cNvPr>
          <p:cNvSpPr/>
          <p:nvPr/>
        </p:nvSpPr>
        <p:spPr>
          <a:xfrm>
            <a:off x="1577988" y="573405"/>
            <a:ext cx="285750" cy="1989236"/>
          </a:xfrm>
          <a:prstGeom prst="rect">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A1FBAF88-215D-4C63-9B7C-6E482BBADC5A}"/>
              </a:ext>
            </a:extLst>
          </p:cNvPr>
          <p:cNvSpPr/>
          <p:nvPr/>
        </p:nvSpPr>
        <p:spPr>
          <a:xfrm rot="5400000">
            <a:off x="8129250" y="4246007"/>
            <a:ext cx="285750" cy="961279"/>
          </a:xfrm>
          <a:prstGeom prst="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7231153D-0284-4CEC-A4B3-0A3DE0A7DA64}"/>
              </a:ext>
            </a:extLst>
          </p:cNvPr>
          <p:cNvSpPr/>
          <p:nvPr/>
        </p:nvSpPr>
        <p:spPr>
          <a:xfrm>
            <a:off x="2669419" y="573405"/>
            <a:ext cx="1044549" cy="1989236"/>
          </a:xfrm>
          <a:prstGeom prst="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71A8FBB2-6381-475B-82B3-171EE4048EDF}"/>
              </a:ext>
            </a:extLst>
          </p:cNvPr>
          <p:cNvSpPr/>
          <p:nvPr/>
        </p:nvSpPr>
        <p:spPr>
          <a:xfrm>
            <a:off x="1863738" y="583808"/>
            <a:ext cx="285750" cy="1989236"/>
          </a:xfrm>
          <a:prstGeom prst="rect">
            <a:avLst/>
          </a:prstGeom>
          <a:solidFill>
            <a:srgbClr val="00B05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75534706-3467-4C43-B9F8-B843C6CDF448}"/>
              </a:ext>
            </a:extLst>
          </p:cNvPr>
          <p:cNvSpPr/>
          <p:nvPr/>
        </p:nvSpPr>
        <p:spPr>
          <a:xfrm>
            <a:off x="4264818" y="573405"/>
            <a:ext cx="285750" cy="1989236"/>
          </a:xfrm>
          <a:prstGeom prst="rect">
            <a:avLst/>
          </a:prstGeom>
          <a:solidFill>
            <a:srgbClr val="00B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5B533792-FDA7-4B89-AE42-88DC04883FE8}"/>
              </a:ext>
            </a:extLst>
          </p:cNvPr>
          <p:cNvSpPr/>
          <p:nvPr/>
        </p:nvSpPr>
        <p:spPr>
          <a:xfrm rot="5400000">
            <a:off x="8956252" y="4424599"/>
            <a:ext cx="285750" cy="604095"/>
          </a:xfrm>
          <a:prstGeom prst="rect">
            <a:avLst/>
          </a:prstGeom>
          <a:solidFill>
            <a:srgbClr val="00B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68BB6297-091F-4B75-A2B9-5356E2F9FC1F}"/>
              </a:ext>
            </a:extLst>
          </p:cNvPr>
          <p:cNvSpPr txBox="1"/>
          <p:nvPr/>
        </p:nvSpPr>
        <p:spPr>
          <a:xfrm>
            <a:off x="6429374" y="5872459"/>
            <a:ext cx="4799006" cy="523220"/>
          </a:xfrm>
          <a:prstGeom prst="rect">
            <a:avLst/>
          </a:prstGeom>
          <a:noFill/>
        </p:spPr>
        <p:txBody>
          <a:bodyPr wrap="none" rtlCol="0">
            <a:spAutoFit/>
          </a:bodyPr>
          <a:lstStyle/>
          <a:p>
            <a:r>
              <a:rPr lang="de-DE" sz="1400" dirty="0">
                <a:highlight>
                  <a:srgbClr val="FFFF00"/>
                </a:highlight>
              </a:rPr>
              <a:t>Achtung: der zweitletzte Ton ist gegenüber der einstimmigen</a:t>
            </a:r>
            <a:br>
              <a:rPr lang="de-DE" sz="1400" dirty="0">
                <a:highlight>
                  <a:srgbClr val="FFFF00"/>
                </a:highlight>
              </a:rPr>
            </a:br>
            <a:r>
              <a:rPr lang="de-DE" sz="1400" dirty="0">
                <a:highlight>
                  <a:srgbClr val="FFFF00"/>
                </a:highlight>
              </a:rPr>
              <a:t>Fassung (Strophen 1 und 2) doppelt so lang wegen des Vorhalts.</a:t>
            </a:r>
          </a:p>
        </p:txBody>
      </p:sp>
    </p:spTree>
    <p:extLst>
      <p:ext uri="{BB962C8B-B14F-4D97-AF65-F5344CB8AC3E}">
        <p14:creationId xmlns:p14="http://schemas.microsoft.com/office/powerpoint/2010/main" val="34214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1000"/>
                                        <p:tgtEl>
                                          <p:spTgt spid="2"/>
                                        </p:tgtEl>
                                      </p:cBhvr>
                                    </p:animEffect>
                                    <p:anim calcmode="lin" valueType="num">
                                      <p:cBhvr>
                                        <p:cTn id="76" dur="1000" fill="hold"/>
                                        <p:tgtEl>
                                          <p:spTgt spid="2"/>
                                        </p:tgtEl>
                                        <p:attrNameLst>
                                          <p:attrName>ppt_x</p:attrName>
                                        </p:attrNameLst>
                                      </p:cBhvr>
                                      <p:tavLst>
                                        <p:tav tm="0">
                                          <p:val>
                                            <p:strVal val="#ppt_x"/>
                                          </p:val>
                                        </p:tav>
                                        <p:tav tm="100000">
                                          <p:val>
                                            <p:strVal val="#ppt_x"/>
                                          </p:val>
                                        </p:tav>
                                      </p:tavLst>
                                    </p:anim>
                                    <p:anim calcmode="lin" valueType="num">
                                      <p:cBhvr>
                                        <p:cTn id="7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animBg="1"/>
      <p:bldP spid="15" grpId="0" animBg="1"/>
      <p:bldP spid="16" grpId="0" animBg="1"/>
      <p:bldP spid="17" grpId="0" animBg="1"/>
      <p:bldP spid="18" grpId="0" animBg="1"/>
      <p:bldP spid="19" grpId="0" animBg="1"/>
      <p:bldP spid="20" grpId="0" animBg="1"/>
      <p:bldP spid="21" grpId="0" animBg="1"/>
      <p:bldP spid="22"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B972E9E3-A064-43D0-AF55-814078181E95}"/>
              </a:ext>
            </a:extLst>
          </p:cNvPr>
          <p:cNvPicPr>
            <a:picLocks noChangeAspect="1"/>
          </p:cNvPicPr>
          <p:nvPr/>
        </p:nvPicPr>
        <p:blipFill rotWithShape="1">
          <a:blip r:embed="rId7">
            <a:extLst>
              <a:ext uri="{28A0092B-C50C-407E-A947-70E740481C1C}">
                <a14:useLocalDpi xmlns:a14="http://schemas.microsoft.com/office/drawing/2010/main" val="0"/>
              </a:ext>
            </a:extLst>
          </a:blip>
          <a:srcRect b="3097"/>
          <a:stretch/>
        </p:blipFill>
        <p:spPr>
          <a:xfrm>
            <a:off x="107061" y="367283"/>
            <a:ext cx="8300296" cy="5782057"/>
          </a:xfrm>
          <a:prstGeom prst="rect">
            <a:avLst/>
          </a:prstGeom>
        </p:spPr>
      </p:pic>
      <p:sp>
        <p:nvSpPr>
          <p:cNvPr id="4" name="Textfeld 3">
            <a:extLst>
              <a:ext uri="{FF2B5EF4-FFF2-40B4-BE49-F238E27FC236}">
                <a16:creationId xmlns:a16="http://schemas.microsoft.com/office/drawing/2014/main" id="{7473D636-98ED-4040-96B9-F084609ED7C8}"/>
              </a:ext>
            </a:extLst>
          </p:cNvPr>
          <p:cNvSpPr txBox="1"/>
          <p:nvPr/>
        </p:nvSpPr>
        <p:spPr>
          <a:xfrm>
            <a:off x="9132570" y="708660"/>
            <a:ext cx="2468880" cy="369332"/>
          </a:xfrm>
          <a:prstGeom prst="rect">
            <a:avLst/>
          </a:prstGeom>
          <a:noFill/>
        </p:spPr>
        <p:txBody>
          <a:bodyPr wrap="square" rtlCol="0">
            <a:spAutoFit/>
          </a:bodyPr>
          <a:lstStyle/>
          <a:p>
            <a:r>
              <a:rPr lang="de-DE" dirty="0"/>
              <a:t>2. Teil Tenor 1</a:t>
            </a:r>
          </a:p>
        </p:txBody>
      </p:sp>
      <p:sp>
        <p:nvSpPr>
          <p:cNvPr id="5" name="Textfeld 4">
            <a:extLst>
              <a:ext uri="{FF2B5EF4-FFF2-40B4-BE49-F238E27FC236}">
                <a16:creationId xmlns:a16="http://schemas.microsoft.com/office/drawing/2014/main" id="{46EB2B26-45F6-4199-B352-6949467E5ADD}"/>
              </a:ext>
            </a:extLst>
          </p:cNvPr>
          <p:cNvSpPr txBox="1"/>
          <p:nvPr/>
        </p:nvSpPr>
        <p:spPr>
          <a:xfrm>
            <a:off x="9132570" y="3568184"/>
            <a:ext cx="2468880" cy="369332"/>
          </a:xfrm>
          <a:prstGeom prst="rect">
            <a:avLst/>
          </a:prstGeom>
          <a:noFill/>
        </p:spPr>
        <p:txBody>
          <a:bodyPr wrap="square" rtlCol="0">
            <a:spAutoFit/>
          </a:bodyPr>
          <a:lstStyle/>
          <a:p>
            <a:r>
              <a:rPr lang="de-DE" dirty="0"/>
              <a:t>2. Teil Bass 1</a:t>
            </a:r>
          </a:p>
        </p:txBody>
      </p:sp>
      <p:sp>
        <p:nvSpPr>
          <p:cNvPr id="6" name="Textfeld 5">
            <a:extLst>
              <a:ext uri="{FF2B5EF4-FFF2-40B4-BE49-F238E27FC236}">
                <a16:creationId xmlns:a16="http://schemas.microsoft.com/office/drawing/2014/main" id="{CBCB5ABD-C079-47A3-A9FE-684CEEDE571F}"/>
              </a:ext>
            </a:extLst>
          </p:cNvPr>
          <p:cNvSpPr txBox="1"/>
          <p:nvPr/>
        </p:nvSpPr>
        <p:spPr>
          <a:xfrm>
            <a:off x="9132570" y="5067539"/>
            <a:ext cx="2468880" cy="369332"/>
          </a:xfrm>
          <a:prstGeom prst="rect">
            <a:avLst/>
          </a:prstGeom>
          <a:noFill/>
        </p:spPr>
        <p:txBody>
          <a:bodyPr wrap="square" rtlCol="0">
            <a:spAutoFit/>
          </a:bodyPr>
          <a:lstStyle/>
          <a:p>
            <a:r>
              <a:rPr lang="de-DE" dirty="0"/>
              <a:t>2. Teil Bass 2</a:t>
            </a:r>
          </a:p>
        </p:txBody>
      </p:sp>
      <p:pic>
        <p:nvPicPr>
          <p:cNvPr id="7" name="Lasset_heut_im_T1">
            <a:hlinkClick r:id="" action="ppaction://media"/>
            <a:extLst>
              <a:ext uri="{FF2B5EF4-FFF2-40B4-BE49-F238E27FC236}">
                <a16:creationId xmlns:a16="http://schemas.microsoft.com/office/drawing/2014/main" id="{85B39936-F556-4D5D-9356-6B36915E08C7}"/>
              </a:ext>
            </a:extLst>
          </p:cNvPr>
          <p:cNvPicPr>
            <a:picLocks noChangeAspect="1"/>
          </p:cNvPicPr>
          <p:nvPr>
            <a:audioFile r:link="rId1"/>
            <p:extLst>
              <p:ext uri="{DAA4B4D4-6D71-4841-9C94-3DE7FCFB9230}">
                <p14:media xmlns:p14="http://schemas.microsoft.com/office/powerpoint/2010/main" r:embed="rId2">
                  <p14:trim st="30000"/>
                </p14:media>
              </p:ext>
            </p:extLst>
          </p:nvPr>
        </p:nvPicPr>
        <p:blipFill>
          <a:blip r:embed="rId8"/>
          <a:stretch>
            <a:fillRect/>
          </a:stretch>
        </p:blipFill>
        <p:spPr>
          <a:xfrm>
            <a:off x="9757410" y="1329690"/>
            <a:ext cx="609600" cy="609600"/>
          </a:xfrm>
          <a:prstGeom prst="rect">
            <a:avLst/>
          </a:prstGeom>
        </p:spPr>
      </p:pic>
      <p:sp>
        <p:nvSpPr>
          <p:cNvPr id="8" name="Textfeld 7">
            <a:extLst>
              <a:ext uri="{FF2B5EF4-FFF2-40B4-BE49-F238E27FC236}">
                <a16:creationId xmlns:a16="http://schemas.microsoft.com/office/drawing/2014/main" id="{F03CC85F-93BA-48F5-9661-0F96B60CFEDD}"/>
              </a:ext>
            </a:extLst>
          </p:cNvPr>
          <p:cNvSpPr txBox="1"/>
          <p:nvPr/>
        </p:nvSpPr>
        <p:spPr>
          <a:xfrm>
            <a:off x="9044940" y="2253495"/>
            <a:ext cx="2468880" cy="369332"/>
          </a:xfrm>
          <a:prstGeom prst="rect">
            <a:avLst/>
          </a:prstGeom>
          <a:noFill/>
        </p:spPr>
        <p:txBody>
          <a:bodyPr wrap="square" rtlCol="0">
            <a:spAutoFit/>
          </a:bodyPr>
          <a:lstStyle/>
          <a:p>
            <a:r>
              <a:rPr lang="de-DE" dirty="0"/>
              <a:t>2. Teil Tenor 2</a:t>
            </a:r>
          </a:p>
        </p:txBody>
      </p:sp>
      <p:pic>
        <p:nvPicPr>
          <p:cNvPr id="9" name="Lasset_heut_im_T2">
            <a:hlinkClick r:id="" action="ppaction://media"/>
            <a:extLst>
              <a:ext uri="{FF2B5EF4-FFF2-40B4-BE49-F238E27FC236}">
                <a16:creationId xmlns:a16="http://schemas.microsoft.com/office/drawing/2014/main" id="{4AC16CDD-29FF-4A5D-904A-82219B4DC2E8}"/>
              </a:ext>
            </a:extLst>
          </p:cNvPr>
          <p:cNvPicPr>
            <a:picLocks noChangeAspect="1"/>
          </p:cNvPicPr>
          <p:nvPr>
            <a:audioFile r:link="rId1"/>
            <p:extLst>
              <p:ext uri="{DAA4B4D4-6D71-4841-9C94-3DE7FCFB9230}">
                <p14:media xmlns:p14="http://schemas.microsoft.com/office/powerpoint/2010/main" r:embed="rId3">
                  <p14:trim st="30000"/>
                </p14:media>
              </p:ext>
            </p:extLst>
          </p:nvPr>
        </p:nvPicPr>
        <p:blipFill>
          <a:blip r:embed="rId8"/>
          <a:stretch>
            <a:fillRect/>
          </a:stretch>
        </p:blipFill>
        <p:spPr>
          <a:xfrm>
            <a:off x="9749790" y="2698373"/>
            <a:ext cx="609600" cy="609600"/>
          </a:xfrm>
          <a:prstGeom prst="rect">
            <a:avLst/>
          </a:prstGeom>
        </p:spPr>
      </p:pic>
      <p:pic>
        <p:nvPicPr>
          <p:cNvPr id="10" name="Lasset_heut_im_B1">
            <a:hlinkClick r:id="" action="ppaction://media"/>
            <a:extLst>
              <a:ext uri="{FF2B5EF4-FFF2-40B4-BE49-F238E27FC236}">
                <a16:creationId xmlns:a16="http://schemas.microsoft.com/office/drawing/2014/main" id="{9FF15A78-D16B-4AB2-89DE-B6279F7232EF}"/>
              </a:ext>
            </a:extLst>
          </p:cNvPr>
          <p:cNvPicPr>
            <a:picLocks noChangeAspect="1"/>
          </p:cNvPicPr>
          <p:nvPr>
            <a:audioFile r:link="rId1"/>
            <p:extLst>
              <p:ext uri="{DAA4B4D4-6D71-4841-9C94-3DE7FCFB9230}">
                <p14:media xmlns:p14="http://schemas.microsoft.com/office/powerpoint/2010/main" r:embed="rId4">
                  <p14:trim st="30000"/>
                </p14:media>
              </p:ext>
            </p:extLst>
          </p:nvPr>
        </p:nvPicPr>
        <p:blipFill>
          <a:blip r:embed="rId8"/>
          <a:stretch>
            <a:fillRect/>
          </a:stretch>
        </p:blipFill>
        <p:spPr>
          <a:xfrm>
            <a:off x="9749790" y="4197727"/>
            <a:ext cx="609600" cy="609600"/>
          </a:xfrm>
          <a:prstGeom prst="rect">
            <a:avLst/>
          </a:prstGeom>
        </p:spPr>
      </p:pic>
      <p:pic>
        <p:nvPicPr>
          <p:cNvPr id="11" name="Lasset_heut_im_B2">
            <a:hlinkClick r:id="" action="ppaction://media"/>
            <a:extLst>
              <a:ext uri="{FF2B5EF4-FFF2-40B4-BE49-F238E27FC236}">
                <a16:creationId xmlns:a16="http://schemas.microsoft.com/office/drawing/2014/main" id="{DB645799-5F2A-45AC-83F4-7FDA2A252FCE}"/>
              </a:ext>
            </a:extLst>
          </p:cNvPr>
          <p:cNvPicPr>
            <a:picLocks noChangeAspect="1"/>
          </p:cNvPicPr>
          <p:nvPr>
            <a:audioFile r:link="rId1"/>
            <p:extLst>
              <p:ext uri="{DAA4B4D4-6D71-4841-9C94-3DE7FCFB9230}">
                <p14:media xmlns:p14="http://schemas.microsoft.com/office/powerpoint/2010/main" r:embed="rId5">
                  <p14:trim st="30000"/>
                </p14:media>
              </p:ext>
            </p:extLst>
          </p:nvPr>
        </p:nvPicPr>
        <p:blipFill>
          <a:blip r:embed="rId8"/>
          <a:stretch>
            <a:fillRect/>
          </a:stretch>
        </p:blipFill>
        <p:spPr>
          <a:xfrm>
            <a:off x="9749790" y="5697083"/>
            <a:ext cx="609600" cy="609600"/>
          </a:xfrm>
          <a:prstGeom prst="rect">
            <a:avLst/>
          </a:prstGeom>
        </p:spPr>
      </p:pic>
    </p:spTree>
    <p:extLst>
      <p:ext uri="{BB962C8B-B14F-4D97-AF65-F5344CB8AC3E}">
        <p14:creationId xmlns:p14="http://schemas.microsoft.com/office/powerpoint/2010/main" val="72990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000"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2000" fill="hold"/>
                                        <p:tgtEl>
                                          <p:spTgt spid="9"/>
                                        </p:tgtEl>
                                      </p:cBhvr>
                                    </p:cmd>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2000" fill="hold"/>
                                        <p:tgtEl>
                                          <p:spTgt spid="10"/>
                                        </p:tgtEl>
                                      </p:cBhvr>
                                    </p:cmd>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32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7"/>
                </p:tgtEl>
              </p:cMediaNode>
            </p:audio>
            <p:audio>
              <p:cMediaNode vol="80000">
                <p:cTn id="36" fill="hold" display="0">
                  <p:stCondLst>
                    <p:cond delay="indefinite"/>
                  </p:stCondLst>
                  <p:endCondLst>
                    <p:cond evt="onStopAudio" delay="0">
                      <p:tgtEl>
                        <p:sldTgt/>
                      </p:tgtEl>
                    </p:cond>
                  </p:endCondLst>
                </p:cTn>
                <p:tgtEl>
                  <p:spTgt spid="9"/>
                </p:tgtEl>
              </p:cMediaNode>
            </p:audio>
            <p:audio>
              <p:cMediaNode vol="80000">
                <p:cTn id="37" fill="hold" display="0">
                  <p:stCondLst>
                    <p:cond delay="indefinite"/>
                  </p:stCondLst>
                  <p:endCondLst>
                    <p:cond evt="onStopAudio" delay="0">
                      <p:tgtEl>
                        <p:sldTgt/>
                      </p:tgtEl>
                    </p:cond>
                  </p:endCondLst>
                </p:cTn>
                <p:tgtEl>
                  <p:spTgt spid="10"/>
                </p:tgtEl>
              </p:cMediaNode>
            </p:audio>
            <p:audio>
              <p:cMediaNode vol="80000">
                <p:cTn id="38" fill="hold" display="0">
                  <p:stCondLst>
                    <p:cond delay="indefinite"/>
                  </p:stCondLst>
                  <p:endCondLst>
                    <p:cond evt="onStopAudio" delay="0">
                      <p:tgtEl>
                        <p:sldTgt/>
                      </p:tgtEl>
                    </p:cond>
                  </p:endCondLst>
                </p:cTn>
                <p:tgtEl>
                  <p:spTgt spid="11"/>
                </p:tgtEl>
              </p:cMediaNode>
            </p:audio>
          </p:childTnLst>
        </p:cTn>
      </p:par>
    </p:tnLst>
    <p:bldLst>
      <p:bldP spid="4" grpId="0"/>
      <p:bldP spid="5"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60B950-166A-4F8B-A489-8055782267B8}"/>
              </a:ext>
            </a:extLst>
          </p:cNvPr>
          <p:cNvSpPr>
            <a:spLocks noGrp="1"/>
          </p:cNvSpPr>
          <p:nvPr>
            <p:ph type="title"/>
          </p:nvPr>
        </p:nvSpPr>
        <p:spPr/>
        <p:txBody>
          <a:bodyPr/>
          <a:lstStyle/>
          <a:p>
            <a:r>
              <a:rPr lang="de-DE" dirty="0"/>
              <a:t>Cantus Nr. 72, p. 199, Morgenwache</a:t>
            </a:r>
          </a:p>
        </p:txBody>
      </p:sp>
      <p:sp>
        <p:nvSpPr>
          <p:cNvPr id="3" name="Inhaltsplatzhalter 2">
            <a:extLst>
              <a:ext uri="{FF2B5EF4-FFF2-40B4-BE49-F238E27FC236}">
                <a16:creationId xmlns:a16="http://schemas.microsoft.com/office/drawing/2014/main" id="{7A2C5B3D-28B0-400B-9FA1-085D58729870}"/>
              </a:ext>
            </a:extLst>
          </p:cNvPr>
          <p:cNvSpPr>
            <a:spLocks noGrp="1"/>
          </p:cNvSpPr>
          <p:nvPr>
            <p:ph idx="1"/>
          </p:nvPr>
        </p:nvSpPr>
        <p:spPr/>
        <p:txBody>
          <a:bodyPr/>
          <a:lstStyle/>
          <a:p>
            <a:r>
              <a:rPr lang="de-DE" dirty="0"/>
              <a:t>Nach der Analyse jetzt wieder die praktische Übung (mit ein bisschen Analyse) – anhand einer „Pièce de </a:t>
            </a:r>
            <a:r>
              <a:rPr lang="de-DE" dirty="0" err="1"/>
              <a:t>résistance</a:t>
            </a:r>
            <a:r>
              <a:rPr lang="de-DE" dirty="0"/>
              <a:t>“ unseres Chores.</a:t>
            </a:r>
          </a:p>
          <a:p>
            <a:r>
              <a:rPr lang="de-DE" dirty="0"/>
              <a:t>Nach einer Übersicht über den Gesamtverlauf (mit dem Prügel in der Hand zu verfolgen) kommen die Teile einzeln dran, jeweils für jede Stimme in einer langsameren und einer schnelleren Version zum Üben. (Eine akkordweise Analyse würde etwas zu lang …)</a:t>
            </a:r>
          </a:p>
          <a:p>
            <a:r>
              <a:rPr lang="de-DE" sz="2400" dirty="0"/>
              <a:t>Die Folien erscheinen komplett, damit die gewünschten Stimmen durch Anklicken angewählt werden können.</a:t>
            </a:r>
          </a:p>
        </p:txBody>
      </p:sp>
    </p:spTree>
    <p:extLst>
      <p:ext uri="{BB962C8B-B14F-4D97-AF65-F5344CB8AC3E}">
        <p14:creationId xmlns:p14="http://schemas.microsoft.com/office/powerpoint/2010/main" val="410576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981184-CEB8-4D7D-9FF7-072E0D139EC6}"/>
              </a:ext>
            </a:extLst>
          </p:cNvPr>
          <p:cNvSpPr>
            <a:spLocks noGrp="1"/>
          </p:cNvSpPr>
          <p:nvPr>
            <p:ph type="title"/>
          </p:nvPr>
        </p:nvSpPr>
        <p:spPr>
          <a:xfrm>
            <a:off x="643890" y="365125"/>
            <a:ext cx="10515600" cy="652145"/>
          </a:xfrm>
        </p:spPr>
        <p:txBody>
          <a:bodyPr>
            <a:normAutofit fontScale="90000"/>
          </a:bodyPr>
          <a:lstStyle/>
          <a:p>
            <a:r>
              <a:rPr lang="de-DE" dirty="0"/>
              <a:t>Übersicht</a:t>
            </a:r>
          </a:p>
        </p:txBody>
      </p:sp>
      <p:sp>
        <p:nvSpPr>
          <p:cNvPr id="3" name="Inhaltsplatzhalter 2">
            <a:extLst>
              <a:ext uri="{FF2B5EF4-FFF2-40B4-BE49-F238E27FC236}">
                <a16:creationId xmlns:a16="http://schemas.microsoft.com/office/drawing/2014/main" id="{40BF226F-F762-48AF-9AEC-A0F84E36C8E7}"/>
              </a:ext>
            </a:extLst>
          </p:cNvPr>
          <p:cNvSpPr>
            <a:spLocks noGrp="1"/>
          </p:cNvSpPr>
          <p:nvPr>
            <p:ph idx="1"/>
          </p:nvPr>
        </p:nvSpPr>
        <p:spPr>
          <a:xfrm>
            <a:off x="541020" y="1230470"/>
            <a:ext cx="7334250" cy="5056029"/>
          </a:xfrm>
        </p:spPr>
        <p:txBody>
          <a:bodyPr>
            <a:normAutofit fontScale="92500"/>
          </a:bodyPr>
          <a:lstStyle/>
          <a:p>
            <a:pPr>
              <a:lnSpc>
                <a:spcPct val="150000"/>
              </a:lnSpc>
            </a:pPr>
            <a:r>
              <a:rPr lang="de-DE" sz="2400" dirty="0"/>
              <a:t>Teil 1 (A): Nun, da diese alten Herrn… Morgennebel wanken.</a:t>
            </a:r>
          </a:p>
          <a:p>
            <a:pPr>
              <a:lnSpc>
                <a:spcPct val="150000"/>
              </a:lnSpc>
            </a:pPr>
            <a:r>
              <a:rPr lang="de-DE" sz="2400" dirty="0"/>
              <a:t>Teil 2 (B): Rücken wir zusammen … Lust empor.</a:t>
            </a:r>
          </a:p>
          <a:p>
            <a:pPr>
              <a:lnSpc>
                <a:spcPct val="150000"/>
              </a:lnSpc>
            </a:pPr>
            <a:r>
              <a:rPr lang="de-DE" sz="2400" dirty="0"/>
              <a:t>Teil 3 (C): Horch, der tiefe Amselschlag … in uns finden.</a:t>
            </a:r>
          </a:p>
          <a:p>
            <a:pPr>
              <a:lnSpc>
                <a:spcPct val="150000"/>
              </a:lnSpc>
            </a:pPr>
            <a:r>
              <a:rPr lang="de-DE" sz="2400" dirty="0"/>
              <a:t>Teil 4 (D): Wer wird denn vermissen … durchgewacht.</a:t>
            </a:r>
          </a:p>
          <a:p>
            <a:pPr>
              <a:lnSpc>
                <a:spcPct val="150000"/>
              </a:lnSpc>
            </a:pPr>
            <a:r>
              <a:rPr lang="de-DE" sz="2400" dirty="0"/>
              <a:t>Teil 5 (A‘): Tief ist unsrer Freude … in ihnen beiden.</a:t>
            </a:r>
          </a:p>
          <a:p>
            <a:pPr>
              <a:lnSpc>
                <a:spcPct val="150000"/>
              </a:lnSpc>
            </a:pPr>
            <a:r>
              <a:rPr lang="de-DE" sz="2400" dirty="0"/>
              <a:t>Teil 6 (B‘): Darum lasset … die Freude zieht.</a:t>
            </a:r>
          </a:p>
          <a:p>
            <a:pPr>
              <a:lnSpc>
                <a:spcPct val="150000"/>
              </a:lnSpc>
            </a:pPr>
            <a:r>
              <a:rPr lang="de-DE" sz="2400" dirty="0"/>
              <a:t>Teil 7 (E): Und der Lüge … zu brechen.</a:t>
            </a:r>
          </a:p>
          <a:p>
            <a:pPr>
              <a:lnSpc>
                <a:spcPct val="150000"/>
              </a:lnSpc>
            </a:pPr>
            <a:r>
              <a:rPr lang="de-DE" sz="2400" dirty="0"/>
              <a:t>Teil 8 (F): Ja die Nas … in die Welt.</a:t>
            </a:r>
          </a:p>
        </p:txBody>
      </p:sp>
      <p:sp>
        <p:nvSpPr>
          <p:cNvPr id="4" name="Textfeld 3">
            <a:extLst>
              <a:ext uri="{FF2B5EF4-FFF2-40B4-BE49-F238E27FC236}">
                <a16:creationId xmlns:a16="http://schemas.microsoft.com/office/drawing/2014/main" id="{DDE178B0-9A4B-4568-821B-ADFB7B8EB1E0}"/>
              </a:ext>
            </a:extLst>
          </p:cNvPr>
          <p:cNvSpPr txBox="1"/>
          <p:nvPr/>
        </p:nvSpPr>
        <p:spPr>
          <a:xfrm>
            <a:off x="8241030" y="1371600"/>
            <a:ext cx="1485900" cy="400110"/>
          </a:xfrm>
          <a:prstGeom prst="rect">
            <a:avLst/>
          </a:prstGeom>
          <a:noFill/>
        </p:spPr>
        <p:txBody>
          <a:bodyPr wrap="square" rtlCol="0">
            <a:spAutoFit/>
          </a:bodyPr>
          <a:lstStyle/>
          <a:p>
            <a:r>
              <a:rPr lang="de-DE" sz="2000" dirty="0"/>
              <a:t>B – g – b -F</a:t>
            </a:r>
          </a:p>
        </p:txBody>
      </p:sp>
      <p:sp>
        <p:nvSpPr>
          <p:cNvPr id="5" name="Textfeld 4">
            <a:extLst>
              <a:ext uri="{FF2B5EF4-FFF2-40B4-BE49-F238E27FC236}">
                <a16:creationId xmlns:a16="http://schemas.microsoft.com/office/drawing/2014/main" id="{3BC43D44-E692-4EFD-A43A-8FA01467BD01}"/>
              </a:ext>
            </a:extLst>
          </p:cNvPr>
          <p:cNvSpPr txBox="1"/>
          <p:nvPr/>
        </p:nvSpPr>
        <p:spPr>
          <a:xfrm>
            <a:off x="8241030" y="651420"/>
            <a:ext cx="3794760" cy="400110"/>
          </a:xfrm>
          <a:prstGeom prst="rect">
            <a:avLst/>
          </a:prstGeom>
          <a:noFill/>
        </p:spPr>
        <p:txBody>
          <a:bodyPr wrap="square" rtlCol="0">
            <a:spAutoFit/>
          </a:bodyPr>
          <a:lstStyle/>
          <a:p>
            <a:r>
              <a:rPr lang="de-DE" sz="2000" dirty="0"/>
              <a:t>ungefährer Tonartenverlauf:</a:t>
            </a:r>
          </a:p>
        </p:txBody>
      </p:sp>
      <p:sp>
        <p:nvSpPr>
          <p:cNvPr id="6" name="Textfeld 5">
            <a:extLst>
              <a:ext uri="{FF2B5EF4-FFF2-40B4-BE49-F238E27FC236}">
                <a16:creationId xmlns:a16="http://schemas.microsoft.com/office/drawing/2014/main" id="{01DC2606-06AB-4D9D-A0D4-9CE125B1ED54}"/>
              </a:ext>
            </a:extLst>
          </p:cNvPr>
          <p:cNvSpPr txBox="1"/>
          <p:nvPr/>
        </p:nvSpPr>
        <p:spPr>
          <a:xfrm>
            <a:off x="8218170" y="2014998"/>
            <a:ext cx="1485900" cy="400110"/>
          </a:xfrm>
          <a:prstGeom prst="rect">
            <a:avLst/>
          </a:prstGeom>
          <a:noFill/>
        </p:spPr>
        <p:txBody>
          <a:bodyPr wrap="square" rtlCol="0">
            <a:spAutoFit/>
          </a:bodyPr>
          <a:lstStyle/>
          <a:p>
            <a:r>
              <a:rPr lang="de-DE" sz="2000" dirty="0"/>
              <a:t>b – C </a:t>
            </a:r>
          </a:p>
        </p:txBody>
      </p:sp>
      <p:sp>
        <p:nvSpPr>
          <p:cNvPr id="7" name="Textfeld 6">
            <a:extLst>
              <a:ext uri="{FF2B5EF4-FFF2-40B4-BE49-F238E27FC236}">
                <a16:creationId xmlns:a16="http://schemas.microsoft.com/office/drawing/2014/main" id="{C0903D89-E7DC-4A27-8B69-975F21F7162C}"/>
              </a:ext>
            </a:extLst>
          </p:cNvPr>
          <p:cNvSpPr txBox="1"/>
          <p:nvPr/>
        </p:nvSpPr>
        <p:spPr>
          <a:xfrm>
            <a:off x="8202930" y="2580425"/>
            <a:ext cx="1485900" cy="400110"/>
          </a:xfrm>
          <a:prstGeom prst="rect">
            <a:avLst/>
          </a:prstGeom>
          <a:noFill/>
        </p:spPr>
        <p:txBody>
          <a:bodyPr wrap="square" rtlCol="0">
            <a:spAutoFit/>
          </a:bodyPr>
          <a:lstStyle/>
          <a:p>
            <a:r>
              <a:rPr lang="de-DE" sz="2000" dirty="0"/>
              <a:t>C – f – c </a:t>
            </a:r>
          </a:p>
        </p:txBody>
      </p:sp>
      <p:sp>
        <p:nvSpPr>
          <p:cNvPr id="8" name="Textfeld 7">
            <a:extLst>
              <a:ext uri="{FF2B5EF4-FFF2-40B4-BE49-F238E27FC236}">
                <a16:creationId xmlns:a16="http://schemas.microsoft.com/office/drawing/2014/main" id="{F921F1AD-6A96-4DD4-874A-6F5A95861D0E}"/>
              </a:ext>
            </a:extLst>
          </p:cNvPr>
          <p:cNvSpPr txBox="1"/>
          <p:nvPr/>
        </p:nvSpPr>
        <p:spPr>
          <a:xfrm>
            <a:off x="8202930" y="3243755"/>
            <a:ext cx="1485900" cy="400110"/>
          </a:xfrm>
          <a:prstGeom prst="rect">
            <a:avLst/>
          </a:prstGeom>
          <a:noFill/>
        </p:spPr>
        <p:txBody>
          <a:bodyPr wrap="square" rtlCol="0">
            <a:spAutoFit/>
          </a:bodyPr>
          <a:lstStyle/>
          <a:p>
            <a:r>
              <a:rPr lang="de-DE" sz="2000" dirty="0"/>
              <a:t>F – b – F </a:t>
            </a:r>
          </a:p>
        </p:txBody>
      </p:sp>
      <p:sp>
        <p:nvSpPr>
          <p:cNvPr id="9" name="Textfeld 8">
            <a:extLst>
              <a:ext uri="{FF2B5EF4-FFF2-40B4-BE49-F238E27FC236}">
                <a16:creationId xmlns:a16="http://schemas.microsoft.com/office/drawing/2014/main" id="{84D75C53-BA0C-48E4-A1A4-640D28A8F39A}"/>
              </a:ext>
            </a:extLst>
          </p:cNvPr>
          <p:cNvSpPr txBox="1"/>
          <p:nvPr/>
        </p:nvSpPr>
        <p:spPr>
          <a:xfrm>
            <a:off x="8218170" y="3887153"/>
            <a:ext cx="1485900" cy="400110"/>
          </a:xfrm>
          <a:prstGeom prst="rect">
            <a:avLst/>
          </a:prstGeom>
          <a:noFill/>
        </p:spPr>
        <p:txBody>
          <a:bodyPr wrap="square" rtlCol="0">
            <a:spAutoFit/>
          </a:bodyPr>
          <a:lstStyle/>
          <a:p>
            <a:r>
              <a:rPr lang="de-DE" sz="2000" dirty="0"/>
              <a:t>B – F – g – G </a:t>
            </a:r>
          </a:p>
        </p:txBody>
      </p:sp>
      <p:sp>
        <p:nvSpPr>
          <p:cNvPr id="10" name="Textfeld 9">
            <a:extLst>
              <a:ext uri="{FF2B5EF4-FFF2-40B4-BE49-F238E27FC236}">
                <a16:creationId xmlns:a16="http://schemas.microsoft.com/office/drawing/2014/main" id="{181BAFED-1486-47C9-802B-7FDCBA89D93F}"/>
              </a:ext>
            </a:extLst>
          </p:cNvPr>
          <p:cNvSpPr txBox="1"/>
          <p:nvPr/>
        </p:nvSpPr>
        <p:spPr>
          <a:xfrm>
            <a:off x="8241030" y="4490085"/>
            <a:ext cx="1485900" cy="400110"/>
          </a:xfrm>
          <a:prstGeom prst="rect">
            <a:avLst/>
          </a:prstGeom>
          <a:noFill/>
        </p:spPr>
        <p:txBody>
          <a:bodyPr wrap="square" rtlCol="0">
            <a:spAutoFit/>
          </a:bodyPr>
          <a:lstStyle/>
          <a:p>
            <a:r>
              <a:rPr lang="de-DE" sz="2000" dirty="0"/>
              <a:t>c - D</a:t>
            </a:r>
          </a:p>
        </p:txBody>
      </p:sp>
      <p:sp>
        <p:nvSpPr>
          <p:cNvPr id="11" name="Textfeld 10">
            <a:extLst>
              <a:ext uri="{FF2B5EF4-FFF2-40B4-BE49-F238E27FC236}">
                <a16:creationId xmlns:a16="http://schemas.microsoft.com/office/drawing/2014/main" id="{78F7D6E4-A5FE-432D-827D-CEA6171A24BA}"/>
              </a:ext>
            </a:extLst>
          </p:cNvPr>
          <p:cNvSpPr txBox="1"/>
          <p:nvPr/>
        </p:nvSpPr>
        <p:spPr>
          <a:xfrm>
            <a:off x="8218170" y="5147340"/>
            <a:ext cx="1977390" cy="400110"/>
          </a:xfrm>
          <a:prstGeom prst="rect">
            <a:avLst/>
          </a:prstGeom>
          <a:noFill/>
        </p:spPr>
        <p:txBody>
          <a:bodyPr wrap="square" rtlCol="0">
            <a:spAutoFit/>
          </a:bodyPr>
          <a:lstStyle/>
          <a:p>
            <a:r>
              <a:rPr lang="de-DE" sz="2000" dirty="0"/>
              <a:t>D – g – G  – c – F </a:t>
            </a:r>
          </a:p>
        </p:txBody>
      </p:sp>
      <p:sp>
        <p:nvSpPr>
          <p:cNvPr id="12" name="Textfeld 11">
            <a:extLst>
              <a:ext uri="{FF2B5EF4-FFF2-40B4-BE49-F238E27FC236}">
                <a16:creationId xmlns:a16="http://schemas.microsoft.com/office/drawing/2014/main" id="{CBC48077-5373-48A1-AE14-C3AC036211FE}"/>
              </a:ext>
            </a:extLst>
          </p:cNvPr>
          <p:cNvSpPr txBox="1"/>
          <p:nvPr/>
        </p:nvSpPr>
        <p:spPr>
          <a:xfrm>
            <a:off x="8241030" y="5695950"/>
            <a:ext cx="1485900" cy="400110"/>
          </a:xfrm>
          <a:prstGeom prst="rect">
            <a:avLst/>
          </a:prstGeom>
          <a:noFill/>
        </p:spPr>
        <p:txBody>
          <a:bodyPr wrap="square" rtlCol="0">
            <a:spAutoFit/>
          </a:bodyPr>
          <a:lstStyle/>
          <a:p>
            <a:r>
              <a:rPr lang="de-DE" sz="2000" dirty="0"/>
              <a:t>B – b – B </a:t>
            </a:r>
          </a:p>
        </p:txBody>
      </p:sp>
      <p:sp>
        <p:nvSpPr>
          <p:cNvPr id="13" name="Textfeld 12">
            <a:extLst>
              <a:ext uri="{FF2B5EF4-FFF2-40B4-BE49-F238E27FC236}">
                <a16:creationId xmlns:a16="http://schemas.microsoft.com/office/drawing/2014/main" id="{4B2308BA-A55A-4B2E-8A83-1CCEBCEAF28E}"/>
              </a:ext>
            </a:extLst>
          </p:cNvPr>
          <p:cNvSpPr txBox="1"/>
          <p:nvPr/>
        </p:nvSpPr>
        <p:spPr>
          <a:xfrm>
            <a:off x="6986138" y="6030039"/>
            <a:ext cx="5049652" cy="646331"/>
          </a:xfrm>
          <a:prstGeom prst="rect">
            <a:avLst/>
          </a:prstGeom>
          <a:noFill/>
        </p:spPr>
        <p:txBody>
          <a:bodyPr wrap="square" rtlCol="0">
            <a:spAutoFit/>
          </a:bodyPr>
          <a:lstStyle/>
          <a:p>
            <a:r>
              <a:rPr lang="de-DE" dirty="0"/>
              <a:t>Der Schluss ist jeweils </a:t>
            </a:r>
            <a:r>
              <a:rPr lang="de-DE" dirty="0" err="1"/>
              <a:t>dominantisch</a:t>
            </a:r>
            <a:r>
              <a:rPr lang="de-DE" dirty="0"/>
              <a:t> zur Fortsetzung (Quinte abwärts bzw. Quarte aufwärts)</a:t>
            </a:r>
          </a:p>
        </p:txBody>
      </p:sp>
      <p:cxnSp>
        <p:nvCxnSpPr>
          <p:cNvPr id="15" name="Gerade Verbindung mit Pfeil 14">
            <a:extLst>
              <a:ext uri="{FF2B5EF4-FFF2-40B4-BE49-F238E27FC236}">
                <a16:creationId xmlns:a16="http://schemas.microsoft.com/office/drawing/2014/main" id="{20A96B0F-950E-4E44-BEEE-831B550B5449}"/>
              </a:ext>
            </a:extLst>
          </p:cNvPr>
          <p:cNvCxnSpPr>
            <a:cxnSpLocks/>
          </p:cNvCxnSpPr>
          <p:nvPr/>
        </p:nvCxnSpPr>
        <p:spPr>
          <a:xfrm flipH="1">
            <a:off x="8445369" y="1688328"/>
            <a:ext cx="904371" cy="4235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804CFF32-83F9-49DD-8B85-0B050EF4C59C}"/>
              </a:ext>
            </a:extLst>
          </p:cNvPr>
          <p:cNvCxnSpPr>
            <a:cxnSpLocks/>
          </p:cNvCxnSpPr>
          <p:nvPr/>
        </p:nvCxnSpPr>
        <p:spPr>
          <a:xfrm flipH="1">
            <a:off x="8531143" y="2343002"/>
            <a:ext cx="144178" cy="32423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D40A4F11-C264-415A-90B9-93A1EEBBC047}"/>
              </a:ext>
            </a:extLst>
          </p:cNvPr>
          <p:cNvCxnSpPr>
            <a:cxnSpLocks/>
          </p:cNvCxnSpPr>
          <p:nvPr/>
        </p:nvCxnSpPr>
        <p:spPr>
          <a:xfrm flipH="1">
            <a:off x="8404762" y="2899954"/>
            <a:ext cx="643444" cy="41062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89E615CD-B59D-439C-813D-E9DB271F60FD}"/>
              </a:ext>
            </a:extLst>
          </p:cNvPr>
          <p:cNvCxnSpPr>
            <a:cxnSpLocks/>
            <a:stCxn id="8" idx="2"/>
          </p:cNvCxnSpPr>
          <p:nvPr/>
        </p:nvCxnSpPr>
        <p:spPr>
          <a:xfrm flipH="1">
            <a:off x="8404762" y="3643865"/>
            <a:ext cx="541118" cy="34448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B9F875F0-2796-48EE-BB3D-F32629A07753}"/>
              </a:ext>
            </a:extLst>
          </p:cNvPr>
          <p:cNvCxnSpPr>
            <a:cxnSpLocks/>
          </p:cNvCxnSpPr>
          <p:nvPr/>
        </p:nvCxnSpPr>
        <p:spPr>
          <a:xfrm flipH="1">
            <a:off x="8456798" y="4159834"/>
            <a:ext cx="1021179" cy="44639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4ADCBD79-CDC0-4768-8B17-283CF23D9C09}"/>
              </a:ext>
            </a:extLst>
          </p:cNvPr>
          <p:cNvCxnSpPr>
            <a:cxnSpLocks/>
          </p:cNvCxnSpPr>
          <p:nvPr/>
        </p:nvCxnSpPr>
        <p:spPr>
          <a:xfrm flipH="1">
            <a:off x="8578718" y="4854759"/>
            <a:ext cx="78806" cy="4334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D171D76F-46BE-4E56-B597-EAAE581C7956}"/>
              </a:ext>
            </a:extLst>
          </p:cNvPr>
          <p:cNvCxnSpPr>
            <a:cxnSpLocks/>
          </p:cNvCxnSpPr>
          <p:nvPr/>
        </p:nvCxnSpPr>
        <p:spPr>
          <a:xfrm flipH="1">
            <a:off x="8456798" y="5486400"/>
            <a:ext cx="1485900" cy="29765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65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P spid="6" grpId="0"/>
      <p:bldP spid="7" grpId="0"/>
      <p:bldP spid="8" grpId="0"/>
      <p:bldP spid="9" grpId="0"/>
      <p:bldP spid="10" grpId="0"/>
      <p:bldP spid="11" grpId="0"/>
      <p:bldP spid="12" grpId="0"/>
      <p:bldP spid="13"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1549</Words>
  <Application>Microsoft Office PowerPoint</Application>
  <PresentationFormat>Breitbild</PresentationFormat>
  <Paragraphs>226</Paragraphs>
  <Slides>18</Slides>
  <Notes>0</Notes>
  <HiddenSlides>0</HiddenSlides>
  <MMClips>78</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18</vt:i4>
      </vt:variant>
    </vt:vector>
  </HeadingPairs>
  <TitlesOfParts>
    <vt:vector size="22" baseType="lpstr">
      <vt:lpstr>Arial</vt:lpstr>
      <vt:lpstr>Calibri</vt:lpstr>
      <vt:lpstr>Calibri Light</vt:lpstr>
      <vt:lpstr>Office</vt:lpstr>
      <vt:lpstr>Berner Singstudenten</vt:lpstr>
      <vt:lpstr>Generalbeichte. Cantus Nr. 60, p. 158</vt:lpstr>
      <vt:lpstr>PowerPoint-Präsentation</vt:lpstr>
      <vt:lpstr>PowerPoint-Präsentation</vt:lpstr>
      <vt:lpstr>PowerPoint-Präsentation</vt:lpstr>
      <vt:lpstr>PowerPoint-Präsentation</vt:lpstr>
      <vt:lpstr>PowerPoint-Präsentation</vt:lpstr>
      <vt:lpstr>Cantus Nr. 72, p. 199, Morgenwache</vt:lpstr>
      <vt:lpstr>Übersicht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Berner Singstudenten</dc:title>
  <dc:creator>Andreas</dc:creator>
  <cp:lastModifiedBy>Andreas</cp:lastModifiedBy>
  <cp:revision>116</cp:revision>
  <dcterms:created xsi:type="dcterms:W3CDTF">2020-05-02T14:42:50Z</dcterms:created>
  <dcterms:modified xsi:type="dcterms:W3CDTF">2020-05-05T14:00:47Z</dcterms:modified>
</cp:coreProperties>
</file>